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46289" y="2244597"/>
            <a:ext cx="282320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276606" y="1727454"/>
            <a:ext cx="11616055" cy="4892040"/>
          </a:xfrm>
          <a:custGeom>
            <a:avLst/>
            <a:gdLst/>
            <a:ahLst/>
            <a:cxnLst/>
            <a:rect l="l" t="t" r="r" b="b"/>
            <a:pathLst>
              <a:path w="11616055" h="4892040">
                <a:moveTo>
                  <a:pt x="11127105" y="0"/>
                </a:moveTo>
                <a:lnTo>
                  <a:pt x="488861" y="0"/>
                </a:lnTo>
                <a:lnTo>
                  <a:pt x="441780" y="2237"/>
                </a:lnTo>
                <a:lnTo>
                  <a:pt x="395966" y="8813"/>
                </a:lnTo>
                <a:lnTo>
                  <a:pt x="351623" y="19522"/>
                </a:lnTo>
                <a:lnTo>
                  <a:pt x="308955" y="34160"/>
                </a:lnTo>
                <a:lnTo>
                  <a:pt x="268169" y="52522"/>
                </a:lnTo>
                <a:lnTo>
                  <a:pt x="229468" y="74403"/>
                </a:lnTo>
                <a:lnTo>
                  <a:pt x="193057" y="99599"/>
                </a:lnTo>
                <a:lnTo>
                  <a:pt x="159142" y="127905"/>
                </a:lnTo>
                <a:lnTo>
                  <a:pt x="127927" y="159116"/>
                </a:lnTo>
                <a:lnTo>
                  <a:pt x="99617" y="193028"/>
                </a:lnTo>
                <a:lnTo>
                  <a:pt x="74417" y="229435"/>
                </a:lnTo>
                <a:lnTo>
                  <a:pt x="52532" y="268133"/>
                </a:lnTo>
                <a:lnTo>
                  <a:pt x="34167" y="308917"/>
                </a:lnTo>
                <a:lnTo>
                  <a:pt x="19526" y="351583"/>
                </a:lnTo>
                <a:lnTo>
                  <a:pt x="8814" y="395926"/>
                </a:lnTo>
                <a:lnTo>
                  <a:pt x="2237" y="441741"/>
                </a:lnTo>
                <a:lnTo>
                  <a:pt x="0" y="488823"/>
                </a:lnTo>
                <a:lnTo>
                  <a:pt x="0" y="4403178"/>
                </a:lnTo>
                <a:lnTo>
                  <a:pt x="2237" y="4450259"/>
                </a:lnTo>
                <a:lnTo>
                  <a:pt x="8814" y="4496073"/>
                </a:lnTo>
                <a:lnTo>
                  <a:pt x="19526" y="4540416"/>
                </a:lnTo>
                <a:lnTo>
                  <a:pt x="34167" y="4583084"/>
                </a:lnTo>
                <a:lnTo>
                  <a:pt x="52532" y="4623870"/>
                </a:lnTo>
                <a:lnTo>
                  <a:pt x="74417" y="4662571"/>
                </a:lnTo>
                <a:lnTo>
                  <a:pt x="99617" y="4698982"/>
                </a:lnTo>
                <a:lnTo>
                  <a:pt x="127927" y="4732897"/>
                </a:lnTo>
                <a:lnTo>
                  <a:pt x="159142" y="4764112"/>
                </a:lnTo>
                <a:lnTo>
                  <a:pt x="193057" y="4792422"/>
                </a:lnTo>
                <a:lnTo>
                  <a:pt x="229468" y="4817622"/>
                </a:lnTo>
                <a:lnTo>
                  <a:pt x="268169" y="4839507"/>
                </a:lnTo>
                <a:lnTo>
                  <a:pt x="308955" y="4857872"/>
                </a:lnTo>
                <a:lnTo>
                  <a:pt x="351623" y="4872513"/>
                </a:lnTo>
                <a:lnTo>
                  <a:pt x="395966" y="4883225"/>
                </a:lnTo>
                <a:lnTo>
                  <a:pt x="441780" y="4889802"/>
                </a:lnTo>
                <a:lnTo>
                  <a:pt x="488861" y="4892040"/>
                </a:lnTo>
                <a:lnTo>
                  <a:pt x="11127105" y="4892040"/>
                </a:lnTo>
                <a:lnTo>
                  <a:pt x="11174186" y="4889802"/>
                </a:lnTo>
                <a:lnTo>
                  <a:pt x="11220001" y="4883225"/>
                </a:lnTo>
                <a:lnTo>
                  <a:pt x="11264344" y="4872513"/>
                </a:lnTo>
                <a:lnTo>
                  <a:pt x="11307010" y="4857872"/>
                </a:lnTo>
                <a:lnTo>
                  <a:pt x="11347794" y="4839507"/>
                </a:lnTo>
                <a:lnTo>
                  <a:pt x="11386492" y="4817622"/>
                </a:lnTo>
                <a:lnTo>
                  <a:pt x="11422899" y="4792422"/>
                </a:lnTo>
                <a:lnTo>
                  <a:pt x="11456811" y="4764112"/>
                </a:lnTo>
                <a:lnTo>
                  <a:pt x="11488022" y="4732897"/>
                </a:lnTo>
                <a:lnTo>
                  <a:pt x="11516328" y="4698982"/>
                </a:lnTo>
                <a:lnTo>
                  <a:pt x="11541524" y="4662571"/>
                </a:lnTo>
                <a:lnTo>
                  <a:pt x="11563405" y="4623870"/>
                </a:lnTo>
                <a:lnTo>
                  <a:pt x="11581767" y="4583084"/>
                </a:lnTo>
                <a:lnTo>
                  <a:pt x="11596405" y="4540416"/>
                </a:lnTo>
                <a:lnTo>
                  <a:pt x="11607114" y="4496073"/>
                </a:lnTo>
                <a:lnTo>
                  <a:pt x="11613690" y="4450259"/>
                </a:lnTo>
                <a:lnTo>
                  <a:pt x="11615928" y="4403178"/>
                </a:lnTo>
                <a:lnTo>
                  <a:pt x="11615928" y="488823"/>
                </a:lnTo>
                <a:lnTo>
                  <a:pt x="11613690" y="441741"/>
                </a:lnTo>
                <a:lnTo>
                  <a:pt x="11607114" y="395926"/>
                </a:lnTo>
                <a:lnTo>
                  <a:pt x="11596405" y="351583"/>
                </a:lnTo>
                <a:lnTo>
                  <a:pt x="11581767" y="308917"/>
                </a:lnTo>
                <a:lnTo>
                  <a:pt x="11563405" y="268133"/>
                </a:lnTo>
                <a:lnTo>
                  <a:pt x="11541524" y="229435"/>
                </a:lnTo>
                <a:lnTo>
                  <a:pt x="11516328" y="193028"/>
                </a:lnTo>
                <a:lnTo>
                  <a:pt x="11488022" y="159116"/>
                </a:lnTo>
                <a:lnTo>
                  <a:pt x="11456811" y="127905"/>
                </a:lnTo>
                <a:lnTo>
                  <a:pt x="11422899" y="99599"/>
                </a:lnTo>
                <a:lnTo>
                  <a:pt x="11386492" y="74403"/>
                </a:lnTo>
                <a:lnTo>
                  <a:pt x="11347794" y="52522"/>
                </a:lnTo>
                <a:lnTo>
                  <a:pt x="11307010" y="34160"/>
                </a:lnTo>
                <a:lnTo>
                  <a:pt x="11264344" y="19522"/>
                </a:lnTo>
                <a:lnTo>
                  <a:pt x="11220001" y="8813"/>
                </a:lnTo>
                <a:lnTo>
                  <a:pt x="11174186" y="2237"/>
                </a:lnTo>
                <a:lnTo>
                  <a:pt x="11127105" y="0"/>
                </a:lnTo>
                <a:close/>
              </a:path>
            </a:pathLst>
          </a:custGeom>
          <a:solidFill>
            <a:srgbClr val="FFFFFF">
              <a:alpha val="85881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76606" y="1727454"/>
            <a:ext cx="11616055" cy="4892040"/>
          </a:xfrm>
          <a:custGeom>
            <a:avLst/>
            <a:gdLst/>
            <a:ahLst/>
            <a:cxnLst/>
            <a:rect l="l" t="t" r="r" b="b"/>
            <a:pathLst>
              <a:path w="11616055" h="4892040">
                <a:moveTo>
                  <a:pt x="0" y="488823"/>
                </a:moveTo>
                <a:lnTo>
                  <a:pt x="2237" y="441741"/>
                </a:lnTo>
                <a:lnTo>
                  <a:pt x="8814" y="395926"/>
                </a:lnTo>
                <a:lnTo>
                  <a:pt x="19526" y="351583"/>
                </a:lnTo>
                <a:lnTo>
                  <a:pt x="34167" y="308917"/>
                </a:lnTo>
                <a:lnTo>
                  <a:pt x="52532" y="268133"/>
                </a:lnTo>
                <a:lnTo>
                  <a:pt x="74417" y="229435"/>
                </a:lnTo>
                <a:lnTo>
                  <a:pt x="99617" y="193028"/>
                </a:lnTo>
                <a:lnTo>
                  <a:pt x="127927" y="159116"/>
                </a:lnTo>
                <a:lnTo>
                  <a:pt x="159142" y="127905"/>
                </a:lnTo>
                <a:lnTo>
                  <a:pt x="193057" y="99599"/>
                </a:lnTo>
                <a:lnTo>
                  <a:pt x="229468" y="74403"/>
                </a:lnTo>
                <a:lnTo>
                  <a:pt x="268169" y="52522"/>
                </a:lnTo>
                <a:lnTo>
                  <a:pt x="308955" y="34160"/>
                </a:lnTo>
                <a:lnTo>
                  <a:pt x="351623" y="19522"/>
                </a:lnTo>
                <a:lnTo>
                  <a:pt x="395966" y="8813"/>
                </a:lnTo>
                <a:lnTo>
                  <a:pt x="441780" y="2237"/>
                </a:lnTo>
                <a:lnTo>
                  <a:pt x="488861" y="0"/>
                </a:lnTo>
                <a:lnTo>
                  <a:pt x="11127105" y="0"/>
                </a:lnTo>
                <a:lnTo>
                  <a:pt x="11174186" y="2237"/>
                </a:lnTo>
                <a:lnTo>
                  <a:pt x="11220001" y="8813"/>
                </a:lnTo>
                <a:lnTo>
                  <a:pt x="11264344" y="19522"/>
                </a:lnTo>
                <a:lnTo>
                  <a:pt x="11307010" y="34160"/>
                </a:lnTo>
                <a:lnTo>
                  <a:pt x="11347794" y="52522"/>
                </a:lnTo>
                <a:lnTo>
                  <a:pt x="11386492" y="74403"/>
                </a:lnTo>
                <a:lnTo>
                  <a:pt x="11422899" y="99599"/>
                </a:lnTo>
                <a:lnTo>
                  <a:pt x="11456811" y="127905"/>
                </a:lnTo>
                <a:lnTo>
                  <a:pt x="11488022" y="159116"/>
                </a:lnTo>
                <a:lnTo>
                  <a:pt x="11516328" y="193028"/>
                </a:lnTo>
                <a:lnTo>
                  <a:pt x="11541524" y="229435"/>
                </a:lnTo>
                <a:lnTo>
                  <a:pt x="11563405" y="268133"/>
                </a:lnTo>
                <a:lnTo>
                  <a:pt x="11581767" y="308917"/>
                </a:lnTo>
                <a:lnTo>
                  <a:pt x="11596405" y="351583"/>
                </a:lnTo>
                <a:lnTo>
                  <a:pt x="11607114" y="395926"/>
                </a:lnTo>
                <a:lnTo>
                  <a:pt x="11613690" y="441741"/>
                </a:lnTo>
                <a:lnTo>
                  <a:pt x="11615928" y="488823"/>
                </a:lnTo>
                <a:lnTo>
                  <a:pt x="11615928" y="4403178"/>
                </a:lnTo>
                <a:lnTo>
                  <a:pt x="11613690" y="4450259"/>
                </a:lnTo>
                <a:lnTo>
                  <a:pt x="11607114" y="4496073"/>
                </a:lnTo>
                <a:lnTo>
                  <a:pt x="11596405" y="4540416"/>
                </a:lnTo>
                <a:lnTo>
                  <a:pt x="11581767" y="4583084"/>
                </a:lnTo>
                <a:lnTo>
                  <a:pt x="11563405" y="4623870"/>
                </a:lnTo>
                <a:lnTo>
                  <a:pt x="11541524" y="4662571"/>
                </a:lnTo>
                <a:lnTo>
                  <a:pt x="11516328" y="4698982"/>
                </a:lnTo>
                <a:lnTo>
                  <a:pt x="11488022" y="4732897"/>
                </a:lnTo>
                <a:lnTo>
                  <a:pt x="11456811" y="4764112"/>
                </a:lnTo>
                <a:lnTo>
                  <a:pt x="11422899" y="4792422"/>
                </a:lnTo>
                <a:lnTo>
                  <a:pt x="11386492" y="4817622"/>
                </a:lnTo>
                <a:lnTo>
                  <a:pt x="11347794" y="4839507"/>
                </a:lnTo>
                <a:lnTo>
                  <a:pt x="11307010" y="4857872"/>
                </a:lnTo>
                <a:lnTo>
                  <a:pt x="11264344" y="4872513"/>
                </a:lnTo>
                <a:lnTo>
                  <a:pt x="11220001" y="4883225"/>
                </a:lnTo>
                <a:lnTo>
                  <a:pt x="11174186" y="4889802"/>
                </a:lnTo>
                <a:lnTo>
                  <a:pt x="11127105" y="4892040"/>
                </a:lnTo>
                <a:lnTo>
                  <a:pt x="488861" y="4892040"/>
                </a:lnTo>
                <a:lnTo>
                  <a:pt x="441780" y="4889802"/>
                </a:lnTo>
                <a:lnTo>
                  <a:pt x="395966" y="4883225"/>
                </a:lnTo>
                <a:lnTo>
                  <a:pt x="351623" y="4872513"/>
                </a:lnTo>
                <a:lnTo>
                  <a:pt x="308955" y="4857872"/>
                </a:lnTo>
                <a:lnTo>
                  <a:pt x="268169" y="4839507"/>
                </a:lnTo>
                <a:lnTo>
                  <a:pt x="229468" y="4817622"/>
                </a:lnTo>
                <a:lnTo>
                  <a:pt x="193057" y="4792422"/>
                </a:lnTo>
                <a:lnTo>
                  <a:pt x="159142" y="4764112"/>
                </a:lnTo>
                <a:lnTo>
                  <a:pt x="127927" y="4732897"/>
                </a:lnTo>
                <a:lnTo>
                  <a:pt x="99617" y="4698982"/>
                </a:lnTo>
                <a:lnTo>
                  <a:pt x="74417" y="4662571"/>
                </a:lnTo>
                <a:lnTo>
                  <a:pt x="52532" y="4623870"/>
                </a:lnTo>
                <a:lnTo>
                  <a:pt x="34167" y="4583084"/>
                </a:lnTo>
                <a:lnTo>
                  <a:pt x="19526" y="4540416"/>
                </a:lnTo>
                <a:lnTo>
                  <a:pt x="8814" y="4496073"/>
                </a:lnTo>
                <a:lnTo>
                  <a:pt x="2237" y="4450259"/>
                </a:lnTo>
                <a:lnTo>
                  <a:pt x="0" y="4403178"/>
                </a:lnTo>
                <a:lnTo>
                  <a:pt x="0" y="488823"/>
                </a:lnTo>
                <a:close/>
              </a:path>
            </a:pathLst>
          </a:custGeom>
          <a:ln w="19050">
            <a:solidFill>
              <a:srgbClr val="EC7C30"/>
            </a:solidFill>
            <a:prstDash val="lgDashDot"/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9369" y="132029"/>
            <a:ext cx="11896727" cy="17329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59610" y="3124580"/>
            <a:ext cx="7863205" cy="245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2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6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3" Type="http://schemas.openxmlformats.org/officeDocument/2006/relationships/image" Target="../media/image61.png"/><Relationship Id="rId4" Type="http://schemas.openxmlformats.org/officeDocument/2006/relationships/image" Target="../media/image6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Relationship Id="rId3" Type="http://schemas.openxmlformats.org/officeDocument/2006/relationships/image" Target="../media/image6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5" Type="http://schemas.openxmlformats.org/officeDocument/2006/relationships/image" Target="../media/image74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4.png"/><Relationship Id="rId4" Type="http://schemas.openxmlformats.org/officeDocument/2006/relationships/image" Target="../media/image83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5.png"/><Relationship Id="rId4" Type="http://schemas.openxmlformats.org/officeDocument/2006/relationships/image" Target="../media/image83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6.png"/><Relationship Id="rId4" Type="http://schemas.openxmlformats.org/officeDocument/2006/relationships/image" Target="../media/image83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9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104.png"/><Relationship Id="rId12" Type="http://schemas.openxmlformats.org/officeDocument/2006/relationships/image" Target="../media/image98.png"/><Relationship Id="rId13" Type="http://schemas.openxmlformats.org/officeDocument/2006/relationships/image" Target="../media/image99.png"/><Relationship Id="rId14" Type="http://schemas.openxmlformats.org/officeDocument/2006/relationships/image" Target="../media/image10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98.png"/><Relationship Id="rId5" Type="http://schemas.openxmlformats.org/officeDocument/2006/relationships/image" Target="../media/image11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1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98.png"/><Relationship Id="rId5" Type="http://schemas.openxmlformats.org/officeDocument/2006/relationships/image" Target="../media/image116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7.jp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11.png"/><Relationship Id="rId8" Type="http://schemas.openxmlformats.org/officeDocument/2006/relationships/image" Target="../media/image122.png"/><Relationship Id="rId9" Type="http://schemas.openxmlformats.org/officeDocument/2006/relationships/image" Target="../media/image123.png"/><Relationship Id="rId10" Type="http://schemas.openxmlformats.org/officeDocument/2006/relationships/image" Target="../media/image127.png"/><Relationship Id="rId11" Type="http://schemas.openxmlformats.org/officeDocument/2006/relationships/image" Target="../media/image12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jpg"/><Relationship Id="rId3" Type="http://schemas.openxmlformats.org/officeDocument/2006/relationships/image" Target="../media/image12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98.png"/><Relationship Id="rId5" Type="http://schemas.openxmlformats.org/officeDocument/2006/relationships/image" Target="../media/image116.png"/><Relationship Id="rId6" Type="http://schemas.openxmlformats.org/officeDocument/2006/relationships/image" Target="../media/image11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98.png"/><Relationship Id="rId5" Type="http://schemas.openxmlformats.org/officeDocument/2006/relationships/image" Target="../media/image116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98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98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Relationship Id="rId11" Type="http://schemas.openxmlformats.org/officeDocument/2006/relationships/image" Target="../media/image129.png"/><Relationship Id="rId12" Type="http://schemas.openxmlformats.org/officeDocument/2006/relationships/image" Target="../media/image98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98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6.png"/><Relationship Id="rId4" Type="http://schemas.openxmlformats.org/officeDocument/2006/relationships/image" Target="../media/image9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30.png"/><Relationship Id="rId4" Type="http://schemas.openxmlformats.org/officeDocument/2006/relationships/image" Target="../media/image65.png"/><Relationship Id="rId5" Type="http://schemas.openxmlformats.org/officeDocument/2006/relationships/image" Target="../media/image131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95.png"/><Relationship Id="rId11" Type="http://schemas.openxmlformats.org/officeDocument/2006/relationships/image" Target="../media/image134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97.png"/><Relationship Id="rId4" Type="http://schemas.openxmlformats.org/officeDocument/2006/relationships/image" Target="../media/image95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35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7.png"/><Relationship Id="rId3" Type="http://schemas.openxmlformats.org/officeDocument/2006/relationships/image" Target="../media/image103.png"/><Relationship Id="rId4" Type="http://schemas.openxmlformats.org/officeDocument/2006/relationships/image" Target="../media/image101.png"/><Relationship Id="rId5" Type="http://schemas.openxmlformats.org/officeDocument/2006/relationships/image" Target="../media/image136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37.png"/><Relationship Id="rId4" Type="http://schemas.openxmlformats.org/officeDocument/2006/relationships/image" Target="../media/image116.png"/><Relationship Id="rId5" Type="http://schemas.openxmlformats.org/officeDocument/2006/relationships/image" Target="../media/image13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png"/><Relationship Id="rId3" Type="http://schemas.openxmlformats.org/officeDocument/2006/relationships/image" Target="../media/image39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9.jp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Relationship Id="rId9" Type="http://schemas.openxmlformats.org/officeDocument/2006/relationships/image" Target="../media/image146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png"/><Relationship Id="rId3" Type="http://schemas.openxmlformats.org/officeDocument/2006/relationships/image" Target="../media/image137.png"/><Relationship Id="rId4" Type="http://schemas.openxmlformats.org/officeDocument/2006/relationships/image" Target="../media/image116.png"/><Relationship Id="rId5" Type="http://schemas.openxmlformats.org/officeDocument/2006/relationships/image" Target="../media/image15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851147"/>
            <a:ext cx="435863" cy="12512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3008" y="0"/>
            <a:ext cx="4681728" cy="15133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68940" y="0"/>
            <a:ext cx="1409700" cy="1388364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29768" y="1144524"/>
            <a:ext cx="11066145" cy="3682365"/>
            <a:chOff x="429768" y="1144524"/>
            <a:chExt cx="11066145" cy="3682365"/>
          </a:xfrm>
        </p:grpSpPr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9768" y="2016252"/>
              <a:ext cx="7109459" cy="142036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47944" y="3052572"/>
              <a:ext cx="5847588" cy="1773935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84320" y="1144524"/>
              <a:ext cx="3340608" cy="926591"/>
            </a:xfrm>
            <a:prstGeom prst="rect">
              <a:avLst/>
            </a:prstGeom>
          </p:spPr>
        </p:pic>
      </p:grpSp>
      <p:pic>
        <p:nvPicPr>
          <p:cNvPr id="10" name="object 1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10811" y="190500"/>
            <a:ext cx="3328416" cy="70713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024255" cy="1097280"/>
            <a:chOff x="0" y="0"/>
            <a:chExt cx="1024255" cy="109728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024255" cy="1097280"/>
            </a:xfrm>
            <a:custGeom>
              <a:avLst/>
              <a:gdLst/>
              <a:ahLst/>
              <a:cxnLst/>
              <a:rect l="l" t="t" r="r" b="b"/>
              <a:pathLst>
                <a:path w="1024255" h="1097280">
                  <a:moveTo>
                    <a:pt x="626906" y="1033631"/>
                  </a:moveTo>
                  <a:lnTo>
                    <a:pt x="455892" y="1033631"/>
                  </a:lnTo>
                  <a:lnTo>
                    <a:pt x="471654" y="1037581"/>
                  </a:lnTo>
                  <a:lnTo>
                    <a:pt x="485754" y="1046407"/>
                  </a:lnTo>
                  <a:lnTo>
                    <a:pt x="530091" y="1085123"/>
                  </a:lnTo>
                  <a:lnTo>
                    <a:pt x="552524" y="1096723"/>
                  </a:lnTo>
                  <a:lnTo>
                    <a:pt x="576571" y="1096765"/>
                  </a:lnTo>
                  <a:lnTo>
                    <a:pt x="598170" y="1086185"/>
                  </a:lnTo>
                  <a:lnTo>
                    <a:pt x="613256" y="1065920"/>
                  </a:lnTo>
                  <a:lnTo>
                    <a:pt x="626906" y="1033631"/>
                  </a:lnTo>
                  <a:close/>
                </a:path>
                <a:path w="1024255" h="1097280">
                  <a:moveTo>
                    <a:pt x="652044" y="981160"/>
                  </a:moveTo>
                  <a:lnTo>
                    <a:pt x="239194" y="981160"/>
                  </a:lnTo>
                  <a:lnTo>
                    <a:pt x="260638" y="990863"/>
                  </a:lnTo>
                  <a:lnTo>
                    <a:pt x="275779" y="1008896"/>
                  </a:lnTo>
                  <a:lnTo>
                    <a:pt x="281516" y="1032909"/>
                  </a:lnTo>
                  <a:lnTo>
                    <a:pt x="289011" y="1060181"/>
                  </a:lnTo>
                  <a:lnTo>
                    <a:pt x="308136" y="1078749"/>
                  </a:lnTo>
                  <a:lnTo>
                    <a:pt x="333846" y="1085739"/>
                  </a:lnTo>
                  <a:lnTo>
                    <a:pt x="361097" y="1078276"/>
                  </a:lnTo>
                  <a:lnTo>
                    <a:pt x="424218" y="1040794"/>
                  </a:lnTo>
                  <a:lnTo>
                    <a:pt x="439676" y="1034666"/>
                  </a:lnTo>
                  <a:lnTo>
                    <a:pt x="455892" y="1033631"/>
                  </a:lnTo>
                  <a:lnTo>
                    <a:pt x="626906" y="1033631"/>
                  </a:lnTo>
                  <a:lnTo>
                    <a:pt x="644532" y="991935"/>
                  </a:lnTo>
                  <a:lnTo>
                    <a:pt x="652044" y="981160"/>
                  </a:lnTo>
                  <a:close/>
                </a:path>
                <a:path w="1024255" h="1097280">
                  <a:moveTo>
                    <a:pt x="105368" y="69318"/>
                  </a:moveTo>
                  <a:lnTo>
                    <a:pt x="83699" y="79377"/>
                  </a:lnTo>
                  <a:lnTo>
                    <a:pt x="68626" y="97928"/>
                  </a:lnTo>
                  <a:lnTo>
                    <a:pt x="63371" y="122463"/>
                  </a:lnTo>
                  <a:lnTo>
                    <a:pt x="65986" y="217708"/>
                  </a:lnTo>
                  <a:lnTo>
                    <a:pt x="62636" y="237744"/>
                  </a:lnTo>
                  <a:lnTo>
                    <a:pt x="52412" y="254517"/>
                  </a:lnTo>
                  <a:lnTo>
                    <a:pt x="36779" y="266399"/>
                  </a:lnTo>
                  <a:lnTo>
                    <a:pt x="17205" y="271761"/>
                  </a:lnTo>
                  <a:lnTo>
                    <a:pt x="0" y="273034"/>
                  </a:lnTo>
                  <a:lnTo>
                    <a:pt x="0" y="818475"/>
                  </a:lnTo>
                  <a:lnTo>
                    <a:pt x="46372" y="828652"/>
                  </a:lnTo>
                  <a:lnTo>
                    <a:pt x="73847" y="872539"/>
                  </a:lnTo>
                  <a:lnTo>
                    <a:pt x="77647" y="953550"/>
                  </a:lnTo>
                  <a:lnTo>
                    <a:pt x="84181" y="976694"/>
                  </a:lnTo>
                  <a:lnTo>
                    <a:pt x="99458" y="993865"/>
                  </a:lnTo>
                  <a:lnTo>
                    <a:pt x="120555" y="1002954"/>
                  </a:lnTo>
                  <a:lnTo>
                    <a:pt x="144552" y="1001853"/>
                  </a:lnTo>
                  <a:lnTo>
                    <a:pt x="214549" y="982139"/>
                  </a:lnTo>
                  <a:lnTo>
                    <a:pt x="239194" y="981160"/>
                  </a:lnTo>
                  <a:lnTo>
                    <a:pt x="652044" y="981160"/>
                  </a:lnTo>
                  <a:lnTo>
                    <a:pt x="657107" y="973898"/>
                  </a:lnTo>
                  <a:lnTo>
                    <a:pt x="675162" y="962876"/>
                  </a:lnTo>
                  <a:lnTo>
                    <a:pt x="696090" y="959812"/>
                  </a:lnTo>
                  <a:lnTo>
                    <a:pt x="827712" y="959812"/>
                  </a:lnTo>
                  <a:lnTo>
                    <a:pt x="833032" y="937048"/>
                  </a:lnTo>
                  <a:lnTo>
                    <a:pt x="830463" y="864886"/>
                  </a:lnTo>
                  <a:lnTo>
                    <a:pt x="856238" y="817625"/>
                  </a:lnTo>
                  <a:lnTo>
                    <a:pt x="925167" y="802210"/>
                  </a:lnTo>
                  <a:lnTo>
                    <a:pt x="947620" y="792611"/>
                  </a:lnTo>
                  <a:lnTo>
                    <a:pt x="962783" y="774886"/>
                  </a:lnTo>
                  <a:lnTo>
                    <a:pt x="968891" y="752370"/>
                  </a:lnTo>
                  <a:lnTo>
                    <a:pt x="964181" y="728401"/>
                  </a:lnTo>
                  <a:lnTo>
                    <a:pt x="935967" y="666279"/>
                  </a:lnTo>
                  <a:lnTo>
                    <a:pt x="931397" y="648559"/>
                  </a:lnTo>
                  <a:lnTo>
                    <a:pt x="933032" y="630830"/>
                  </a:lnTo>
                  <a:lnTo>
                    <a:pt x="940453" y="614648"/>
                  </a:lnTo>
                  <a:lnTo>
                    <a:pt x="953243" y="601571"/>
                  </a:lnTo>
                  <a:lnTo>
                    <a:pt x="1002118" y="566522"/>
                  </a:lnTo>
                  <a:lnTo>
                    <a:pt x="1017437" y="549393"/>
                  </a:lnTo>
                  <a:lnTo>
                    <a:pt x="1023909" y="528308"/>
                  </a:lnTo>
                  <a:lnTo>
                    <a:pt x="1021255" y="506415"/>
                  </a:lnTo>
                  <a:lnTo>
                    <a:pt x="1009194" y="486860"/>
                  </a:lnTo>
                  <a:lnTo>
                    <a:pt x="945951" y="421798"/>
                  </a:lnTo>
                  <a:lnTo>
                    <a:pt x="936105" y="407622"/>
                  </a:lnTo>
                  <a:lnTo>
                    <a:pt x="931415" y="391449"/>
                  </a:lnTo>
                  <a:lnTo>
                    <a:pt x="932047" y="374623"/>
                  </a:lnTo>
                  <a:lnTo>
                    <a:pt x="938167" y="358491"/>
                  </a:lnTo>
                  <a:lnTo>
                    <a:pt x="974473" y="296030"/>
                  </a:lnTo>
                  <a:lnTo>
                    <a:pt x="981646" y="271017"/>
                  </a:lnTo>
                  <a:lnTo>
                    <a:pt x="976502" y="246833"/>
                  </a:lnTo>
                  <a:lnTo>
                    <a:pt x="960993" y="227586"/>
                  </a:lnTo>
                  <a:lnTo>
                    <a:pt x="937074" y="217385"/>
                  </a:lnTo>
                  <a:lnTo>
                    <a:pt x="864308" y="205974"/>
                  </a:lnTo>
                  <a:lnTo>
                    <a:pt x="845071" y="198940"/>
                  </a:lnTo>
                  <a:lnTo>
                    <a:pt x="830400" y="185639"/>
                  </a:lnTo>
                  <a:lnTo>
                    <a:pt x="821644" y="167869"/>
                  </a:lnTo>
                  <a:lnTo>
                    <a:pt x="820156" y="147426"/>
                  </a:lnTo>
                  <a:lnTo>
                    <a:pt x="824740" y="110082"/>
                  </a:lnTo>
                  <a:lnTo>
                    <a:pt x="822080" y="89743"/>
                  </a:lnTo>
                  <a:lnTo>
                    <a:pt x="212806" y="89743"/>
                  </a:lnTo>
                  <a:lnTo>
                    <a:pt x="193027" y="88014"/>
                  </a:lnTo>
                  <a:lnTo>
                    <a:pt x="130414" y="70259"/>
                  </a:lnTo>
                  <a:lnTo>
                    <a:pt x="105368" y="69318"/>
                  </a:lnTo>
                  <a:close/>
                </a:path>
                <a:path w="1024255" h="1097280">
                  <a:moveTo>
                    <a:pt x="827712" y="959812"/>
                  </a:moveTo>
                  <a:lnTo>
                    <a:pt x="696090" y="959812"/>
                  </a:lnTo>
                  <a:lnTo>
                    <a:pt x="717283" y="965648"/>
                  </a:lnTo>
                  <a:lnTo>
                    <a:pt x="756158" y="985781"/>
                  </a:lnTo>
                  <a:lnTo>
                    <a:pt x="783476" y="991668"/>
                  </a:lnTo>
                  <a:lnTo>
                    <a:pt x="808562" y="983501"/>
                  </a:lnTo>
                  <a:lnTo>
                    <a:pt x="826665" y="964292"/>
                  </a:lnTo>
                  <a:lnTo>
                    <a:pt x="827712" y="959812"/>
                  </a:lnTo>
                  <a:close/>
                </a:path>
                <a:path w="1024255" h="1097280">
                  <a:moveTo>
                    <a:pt x="395519" y="0"/>
                  </a:moveTo>
                  <a:lnTo>
                    <a:pt x="277399" y="0"/>
                  </a:lnTo>
                  <a:lnTo>
                    <a:pt x="256809" y="55599"/>
                  </a:lnTo>
                  <a:lnTo>
                    <a:pt x="246532" y="72606"/>
                  </a:lnTo>
                  <a:lnTo>
                    <a:pt x="231252" y="84297"/>
                  </a:lnTo>
                  <a:lnTo>
                    <a:pt x="212806" y="89743"/>
                  </a:lnTo>
                  <a:lnTo>
                    <a:pt x="822080" y="89743"/>
                  </a:lnTo>
                  <a:lnTo>
                    <a:pt x="821294" y="83733"/>
                  </a:lnTo>
                  <a:lnTo>
                    <a:pt x="817080" y="77945"/>
                  </a:lnTo>
                  <a:lnTo>
                    <a:pt x="657914" y="77945"/>
                  </a:lnTo>
                  <a:lnTo>
                    <a:pt x="638657" y="71731"/>
                  </a:lnTo>
                  <a:lnTo>
                    <a:pt x="623142" y="58729"/>
                  </a:lnTo>
                  <a:lnTo>
                    <a:pt x="613472" y="40107"/>
                  </a:lnTo>
                  <a:lnTo>
                    <a:pt x="610389" y="29348"/>
                  </a:lnTo>
                  <a:lnTo>
                    <a:pt x="451113" y="29348"/>
                  </a:lnTo>
                  <a:lnTo>
                    <a:pt x="434315" y="26539"/>
                  </a:lnTo>
                  <a:lnTo>
                    <a:pt x="418941" y="18240"/>
                  </a:lnTo>
                  <a:lnTo>
                    <a:pt x="395519" y="0"/>
                  </a:lnTo>
                  <a:close/>
                </a:path>
                <a:path w="1024255" h="1097280">
                  <a:moveTo>
                    <a:pt x="783946" y="52108"/>
                  </a:moveTo>
                  <a:lnTo>
                    <a:pt x="757420" y="53089"/>
                  </a:lnTo>
                  <a:lnTo>
                    <a:pt x="678808" y="76203"/>
                  </a:lnTo>
                  <a:lnTo>
                    <a:pt x="657914" y="77945"/>
                  </a:lnTo>
                  <a:lnTo>
                    <a:pt x="817080" y="77945"/>
                  </a:lnTo>
                  <a:lnTo>
                    <a:pt x="806466" y="63366"/>
                  </a:lnTo>
                  <a:lnTo>
                    <a:pt x="783946" y="52108"/>
                  </a:lnTo>
                  <a:close/>
                </a:path>
                <a:path w="1024255" h="1097280">
                  <a:moveTo>
                    <a:pt x="597570" y="0"/>
                  </a:moveTo>
                  <a:lnTo>
                    <a:pt x="507418" y="0"/>
                  </a:lnTo>
                  <a:lnTo>
                    <a:pt x="483354" y="18455"/>
                  </a:lnTo>
                  <a:lnTo>
                    <a:pt x="467929" y="26657"/>
                  </a:lnTo>
                  <a:lnTo>
                    <a:pt x="451113" y="29348"/>
                  </a:lnTo>
                  <a:lnTo>
                    <a:pt x="610389" y="29348"/>
                  </a:lnTo>
                  <a:lnTo>
                    <a:pt x="606257" y="14929"/>
                  </a:lnTo>
                  <a:lnTo>
                    <a:pt x="597570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52079" y="127406"/>
              <a:ext cx="815340" cy="815975"/>
            </a:xfrm>
            <a:custGeom>
              <a:avLst/>
              <a:gdLst/>
              <a:ahLst/>
              <a:cxnLst/>
              <a:rect l="l" t="t" r="r" b="b"/>
              <a:pathLst>
                <a:path w="815340" h="815975">
                  <a:moveTo>
                    <a:pt x="407383" y="0"/>
                  </a:moveTo>
                  <a:lnTo>
                    <a:pt x="359874" y="2743"/>
                  </a:lnTo>
                  <a:lnTo>
                    <a:pt x="313974" y="10770"/>
                  </a:lnTo>
                  <a:lnTo>
                    <a:pt x="269990" y="23773"/>
                  </a:lnTo>
                  <a:lnTo>
                    <a:pt x="228227" y="41448"/>
                  </a:lnTo>
                  <a:lnTo>
                    <a:pt x="188990" y="63488"/>
                  </a:lnTo>
                  <a:lnTo>
                    <a:pt x="152586" y="89587"/>
                  </a:lnTo>
                  <a:lnTo>
                    <a:pt x="119320" y="119439"/>
                  </a:lnTo>
                  <a:lnTo>
                    <a:pt x="89497" y="152739"/>
                  </a:lnTo>
                  <a:lnTo>
                    <a:pt x="63424" y="189180"/>
                  </a:lnTo>
                  <a:lnTo>
                    <a:pt x="41407" y="228456"/>
                  </a:lnTo>
                  <a:lnTo>
                    <a:pt x="23749" y="270261"/>
                  </a:lnTo>
                  <a:lnTo>
                    <a:pt x="10759" y="314289"/>
                  </a:lnTo>
                  <a:lnTo>
                    <a:pt x="2740" y="360235"/>
                  </a:lnTo>
                  <a:lnTo>
                    <a:pt x="0" y="407792"/>
                  </a:lnTo>
                  <a:lnTo>
                    <a:pt x="2740" y="455349"/>
                  </a:lnTo>
                  <a:lnTo>
                    <a:pt x="10759" y="501294"/>
                  </a:lnTo>
                  <a:lnTo>
                    <a:pt x="23749" y="545322"/>
                  </a:lnTo>
                  <a:lnTo>
                    <a:pt x="41407" y="587126"/>
                  </a:lnTo>
                  <a:lnTo>
                    <a:pt x="63424" y="626400"/>
                  </a:lnTo>
                  <a:lnTo>
                    <a:pt x="89497" y="662840"/>
                  </a:lnTo>
                  <a:lnTo>
                    <a:pt x="119320" y="696137"/>
                  </a:lnTo>
                  <a:lnTo>
                    <a:pt x="152586" y="725988"/>
                  </a:lnTo>
                  <a:lnTo>
                    <a:pt x="188990" y="752086"/>
                  </a:lnTo>
                  <a:lnTo>
                    <a:pt x="228227" y="774124"/>
                  </a:lnTo>
                  <a:lnTo>
                    <a:pt x="269990" y="791798"/>
                  </a:lnTo>
                  <a:lnTo>
                    <a:pt x="313974" y="804801"/>
                  </a:lnTo>
                  <a:lnTo>
                    <a:pt x="359874" y="812827"/>
                  </a:lnTo>
                  <a:lnTo>
                    <a:pt x="407383" y="815570"/>
                  </a:lnTo>
                  <a:lnTo>
                    <a:pt x="454892" y="812827"/>
                  </a:lnTo>
                  <a:lnTo>
                    <a:pt x="500791" y="804801"/>
                  </a:lnTo>
                  <a:lnTo>
                    <a:pt x="544775" y="791798"/>
                  </a:lnTo>
                  <a:lnTo>
                    <a:pt x="586537" y="774124"/>
                  </a:lnTo>
                  <a:lnTo>
                    <a:pt x="625772" y="752086"/>
                  </a:lnTo>
                  <a:lnTo>
                    <a:pt x="662175" y="725988"/>
                  </a:lnTo>
                  <a:lnTo>
                    <a:pt x="695439" y="696138"/>
                  </a:lnTo>
                  <a:lnTo>
                    <a:pt x="725260" y="662840"/>
                  </a:lnTo>
                  <a:lnTo>
                    <a:pt x="751331" y="626401"/>
                  </a:lnTo>
                  <a:lnTo>
                    <a:pt x="773348" y="587126"/>
                  </a:lnTo>
                  <a:lnTo>
                    <a:pt x="791003" y="545322"/>
                  </a:lnTo>
                  <a:lnTo>
                    <a:pt x="803993" y="501295"/>
                  </a:lnTo>
                  <a:lnTo>
                    <a:pt x="812011" y="455349"/>
                  </a:lnTo>
                  <a:lnTo>
                    <a:pt x="814752" y="407793"/>
                  </a:lnTo>
                  <a:lnTo>
                    <a:pt x="812011" y="360235"/>
                  </a:lnTo>
                  <a:lnTo>
                    <a:pt x="803993" y="314290"/>
                  </a:lnTo>
                  <a:lnTo>
                    <a:pt x="791003" y="270261"/>
                  </a:lnTo>
                  <a:lnTo>
                    <a:pt x="773348" y="228456"/>
                  </a:lnTo>
                  <a:lnTo>
                    <a:pt x="751331" y="189180"/>
                  </a:lnTo>
                  <a:lnTo>
                    <a:pt x="725260" y="152739"/>
                  </a:lnTo>
                  <a:lnTo>
                    <a:pt x="695439" y="119440"/>
                  </a:lnTo>
                  <a:lnTo>
                    <a:pt x="662175" y="89587"/>
                  </a:lnTo>
                  <a:lnTo>
                    <a:pt x="625772" y="63488"/>
                  </a:lnTo>
                  <a:lnTo>
                    <a:pt x="586537" y="41448"/>
                  </a:lnTo>
                  <a:lnTo>
                    <a:pt x="544775" y="23773"/>
                  </a:lnTo>
                  <a:lnTo>
                    <a:pt x="500791" y="10770"/>
                  </a:lnTo>
                  <a:lnTo>
                    <a:pt x="454892" y="2743"/>
                  </a:lnTo>
                  <a:lnTo>
                    <a:pt x="407383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2812" y="208823"/>
              <a:ext cx="313055" cy="172720"/>
            </a:xfrm>
            <a:custGeom>
              <a:avLst/>
              <a:gdLst/>
              <a:ahLst/>
              <a:cxnLst/>
              <a:rect l="l" t="t" r="r" b="b"/>
              <a:pathLst>
                <a:path w="313055" h="172720">
                  <a:moveTo>
                    <a:pt x="229990" y="0"/>
                  </a:moveTo>
                  <a:lnTo>
                    <a:pt x="177171" y="5847"/>
                  </a:lnTo>
                  <a:lnTo>
                    <a:pt x="128450" y="22539"/>
                  </a:lnTo>
                  <a:lnTo>
                    <a:pt x="85100" y="48802"/>
                  </a:lnTo>
                  <a:lnTo>
                    <a:pt x="48393" y="83362"/>
                  </a:lnTo>
                  <a:lnTo>
                    <a:pt x="19602" y="124944"/>
                  </a:lnTo>
                  <a:lnTo>
                    <a:pt x="0" y="172273"/>
                  </a:lnTo>
                  <a:lnTo>
                    <a:pt x="29019" y="133495"/>
                  </a:lnTo>
                  <a:lnTo>
                    <a:pt x="63079" y="99201"/>
                  </a:lnTo>
                  <a:lnTo>
                    <a:pt x="101640" y="69930"/>
                  </a:lnTo>
                  <a:lnTo>
                    <a:pt x="144161" y="46223"/>
                  </a:lnTo>
                  <a:lnTo>
                    <a:pt x="190104" y="28620"/>
                  </a:lnTo>
                  <a:lnTo>
                    <a:pt x="238929" y="17662"/>
                  </a:lnTo>
                  <a:lnTo>
                    <a:pt x="290096" y="13890"/>
                  </a:lnTo>
                  <a:lnTo>
                    <a:pt x="297618" y="13890"/>
                  </a:lnTo>
                  <a:lnTo>
                    <a:pt x="312479" y="14629"/>
                  </a:lnTo>
                  <a:lnTo>
                    <a:pt x="292817" y="8361"/>
                  </a:lnTo>
                  <a:lnTo>
                    <a:pt x="272464" y="3774"/>
                  </a:lnTo>
                  <a:lnTo>
                    <a:pt x="251496" y="958"/>
                  </a:lnTo>
                  <a:lnTo>
                    <a:pt x="229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551" y="407830"/>
              <a:ext cx="118995" cy="705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12269" y="413697"/>
              <a:ext cx="119380" cy="71120"/>
            </a:xfrm>
            <a:custGeom>
              <a:avLst/>
              <a:gdLst/>
              <a:ahLst/>
              <a:cxnLst/>
              <a:rect l="l" t="t" r="r" b="b"/>
              <a:pathLst>
                <a:path w="119379" h="71120">
                  <a:moveTo>
                    <a:pt x="59505" y="0"/>
                  </a:moveTo>
                  <a:lnTo>
                    <a:pt x="36364" y="4687"/>
                  </a:lnTo>
                  <a:lnTo>
                    <a:pt x="17447" y="17464"/>
                  </a:lnTo>
                  <a:lnTo>
                    <a:pt x="4683" y="36400"/>
                  </a:lnTo>
                  <a:lnTo>
                    <a:pt x="0" y="59565"/>
                  </a:lnTo>
                  <a:lnTo>
                    <a:pt x="0" y="65632"/>
                  </a:lnTo>
                  <a:lnTo>
                    <a:pt x="4922" y="70560"/>
                  </a:lnTo>
                  <a:lnTo>
                    <a:pt x="10999" y="70560"/>
                  </a:lnTo>
                  <a:lnTo>
                    <a:pt x="17076" y="70560"/>
                  </a:lnTo>
                  <a:lnTo>
                    <a:pt x="21999" y="65632"/>
                  </a:lnTo>
                  <a:lnTo>
                    <a:pt x="21999" y="59565"/>
                  </a:lnTo>
                  <a:lnTo>
                    <a:pt x="24951" y="44960"/>
                  </a:lnTo>
                  <a:lnTo>
                    <a:pt x="32998" y="33026"/>
                  </a:lnTo>
                  <a:lnTo>
                    <a:pt x="44922" y="24974"/>
                  </a:lnTo>
                  <a:lnTo>
                    <a:pt x="59505" y="22021"/>
                  </a:lnTo>
                  <a:lnTo>
                    <a:pt x="74085" y="24974"/>
                  </a:lnTo>
                  <a:lnTo>
                    <a:pt x="86004" y="33024"/>
                  </a:lnTo>
                  <a:lnTo>
                    <a:pt x="94045" y="44954"/>
                  </a:lnTo>
                  <a:lnTo>
                    <a:pt x="96996" y="59549"/>
                  </a:lnTo>
                  <a:lnTo>
                    <a:pt x="96996" y="65632"/>
                  </a:lnTo>
                  <a:lnTo>
                    <a:pt x="101934" y="70560"/>
                  </a:lnTo>
                  <a:lnTo>
                    <a:pt x="114087" y="70560"/>
                  </a:lnTo>
                  <a:lnTo>
                    <a:pt x="119010" y="65632"/>
                  </a:lnTo>
                  <a:lnTo>
                    <a:pt x="119010" y="59549"/>
                  </a:lnTo>
                  <a:lnTo>
                    <a:pt x="114325" y="36394"/>
                  </a:lnTo>
                  <a:lnTo>
                    <a:pt x="101557" y="17462"/>
                  </a:lnTo>
                  <a:lnTo>
                    <a:pt x="82639" y="4687"/>
                  </a:lnTo>
                  <a:lnTo>
                    <a:pt x="59505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14626" y="506880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2" y="2084"/>
                  </a:lnTo>
                  <a:lnTo>
                    <a:pt x="14074" y="8242"/>
                  </a:lnTo>
                  <a:lnTo>
                    <a:pt x="3849" y="17536"/>
                  </a:lnTo>
                  <a:lnTo>
                    <a:pt x="0" y="29027"/>
                  </a:lnTo>
                  <a:lnTo>
                    <a:pt x="3551" y="40625"/>
                  </a:lnTo>
                  <a:lnTo>
                    <a:pt x="13526" y="50190"/>
                  </a:lnTo>
                  <a:lnTo>
                    <a:pt x="28422" y="56746"/>
                  </a:lnTo>
                  <a:lnTo>
                    <a:pt x="46736" y="59318"/>
                  </a:lnTo>
                  <a:lnTo>
                    <a:pt x="65112" y="57227"/>
                  </a:lnTo>
                  <a:lnTo>
                    <a:pt x="80177" y="51068"/>
                  </a:lnTo>
                  <a:lnTo>
                    <a:pt x="90402" y="41773"/>
                  </a:lnTo>
                  <a:lnTo>
                    <a:pt x="94257" y="30275"/>
                  </a:lnTo>
                  <a:lnTo>
                    <a:pt x="90706" y="18686"/>
                  </a:lnTo>
                  <a:lnTo>
                    <a:pt x="80731" y="9126"/>
                  </a:lnTo>
                  <a:lnTo>
                    <a:pt x="65835" y="2571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203" y="593671"/>
              <a:ext cx="155486" cy="8226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92854" y="502645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4" h="59690">
                  <a:moveTo>
                    <a:pt x="47521" y="0"/>
                  </a:moveTo>
                  <a:lnTo>
                    <a:pt x="29144" y="2084"/>
                  </a:lnTo>
                  <a:lnTo>
                    <a:pt x="14080" y="8242"/>
                  </a:lnTo>
                  <a:lnTo>
                    <a:pt x="3855" y="17536"/>
                  </a:lnTo>
                  <a:lnTo>
                    <a:pt x="0" y="29027"/>
                  </a:lnTo>
                  <a:lnTo>
                    <a:pt x="3551" y="40625"/>
                  </a:lnTo>
                  <a:lnTo>
                    <a:pt x="13528" y="50190"/>
                  </a:lnTo>
                  <a:lnTo>
                    <a:pt x="28428" y="56746"/>
                  </a:lnTo>
                  <a:lnTo>
                    <a:pt x="46751" y="59318"/>
                  </a:lnTo>
                  <a:lnTo>
                    <a:pt x="65119" y="57227"/>
                  </a:lnTo>
                  <a:lnTo>
                    <a:pt x="80179" y="51068"/>
                  </a:lnTo>
                  <a:lnTo>
                    <a:pt x="90402" y="41773"/>
                  </a:lnTo>
                  <a:lnTo>
                    <a:pt x="94257" y="30275"/>
                  </a:lnTo>
                  <a:lnTo>
                    <a:pt x="90706" y="18680"/>
                  </a:lnTo>
                  <a:lnTo>
                    <a:pt x="80731" y="9120"/>
                  </a:lnTo>
                  <a:lnTo>
                    <a:pt x="65835" y="2569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1" y="3445764"/>
            <a:ext cx="2115312" cy="226466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909304" y="3314700"/>
            <a:ext cx="3282950" cy="2268220"/>
            <a:chOff x="8909304" y="3314700"/>
            <a:chExt cx="3282950" cy="226822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3784" y="3317747"/>
              <a:ext cx="1728216" cy="22646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9304" y="3314700"/>
              <a:ext cx="2115311" cy="226466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9174480" y="4152900"/>
            <a:ext cx="3017520" cy="2705100"/>
            <a:chOff x="9174480" y="4152900"/>
            <a:chExt cx="3017520" cy="270510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4288" y="5722618"/>
              <a:ext cx="2107692" cy="113537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8816" y="4415027"/>
              <a:ext cx="1853183" cy="22646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4480" y="4152900"/>
              <a:ext cx="2113787" cy="2264664"/>
            </a:xfrm>
            <a:prstGeom prst="rect">
              <a:avLst/>
            </a:prstGeom>
          </p:spPr>
        </p:pic>
      </p:grpSp>
      <p:pic>
        <p:nvPicPr>
          <p:cNvPr id="20" name="object 20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2295" y="1173733"/>
            <a:ext cx="2292121" cy="1789938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51231" y="1076959"/>
            <a:ext cx="2221865" cy="1854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0" b="0">
                <a:solidFill>
                  <a:srgbClr val="EC7C30"/>
                </a:solidFill>
                <a:latin typeface="Arial"/>
                <a:cs typeface="Arial"/>
              </a:rPr>
              <a:t>HOẠT</a:t>
            </a:r>
            <a:endParaRPr sz="6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0" spc="-290" b="0">
                <a:solidFill>
                  <a:srgbClr val="EC7C30"/>
                </a:solidFill>
                <a:latin typeface="Verdana"/>
                <a:cs typeface="Verdana"/>
              </a:rPr>
              <a:t>Đ</a:t>
            </a:r>
            <a:r>
              <a:rPr dirty="0" sz="6000" spc="-290" b="0">
                <a:solidFill>
                  <a:srgbClr val="EC7C30"/>
                </a:solidFill>
                <a:latin typeface="Arial"/>
                <a:cs typeface="Arial"/>
              </a:rPr>
              <a:t>ỘNG</a:t>
            </a:r>
            <a:endParaRPr sz="60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635508" y="0"/>
            <a:ext cx="11398250" cy="6858000"/>
            <a:chOff x="635508" y="0"/>
            <a:chExt cx="11398250" cy="6858000"/>
          </a:xfrm>
        </p:grpSpPr>
        <p:pic>
          <p:nvPicPr>
            <p:cNvPr id="23" name="object 2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8903" y="4593335"/>
              <a:ext cx="2115311" cy="226466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79" y="4587239"/>
              <a:ext cx="2113787" cy="2264662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8123" y="4593335"/>
              <a:ext cx="2115312" cy="2264662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5600" y="3400044"/>
              <a:ext cx="609600" cy="60959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2955" y="3505200"/>
              <a:ext cx="486155" cy="37795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60208" y="3526535"/>
              <a:ext cx="355092" cy="356615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5508" y="2173223"/>
              <a:ext cx="3336036" cy="4684773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44240" y="0"/>
              <a:ext cx="8589264" cy="33741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2142"/>
            <a:ext cx="1047115" cy="1134745"/>
            <a:chOff x="0" y="2142"/>
            <a:chExt cx="1047115" cy="1134745"/>
          </a:xfrm>
        </p:grpSpPr>
        <p:sp>
          <p:nvSpPr>
            <p:cNvPr id="4" name="object 4" descr=""/>
            <p:cNvSpPr/>
            <p:nvPr/>
          </p:nvSpPr>
          <p:spPr>
            <a:xfrm>
              <a:off x="0" y="2142"/>
              <a:ext cx="1047115" cy="1134745"/>
            </a:xfrm>
            <a:custGeom>
              <a:avLst/>
              <a:gdLst/>
              <a:ahLst/>
              <a:cxnLst/>
              <a:rect l="l" t="t" r="r" b="b"/>
              <a:pathLst>
                <a:path w="1047115" h="1134745">
                  <a:moveTo>
                    <a:pt x="649262" y="1071112"/>
                  </a:moveTo>
                  <a:lnTo>
                    <a:pt x="478019" y="1071112"/>
                  </a:lnTo>
                  <a:lnTo>
                    <a:pt x="493803" y="1075062"/>
                  </a:lnTo>
                  <a:lnTo>
                    <a:pt x="507922" y="1083888"/>
                  </a:lnTo>
                  <a:lnTo>
                    <a:pt x="552318" y="1122604"/>
                  </a:lnTo>
                  <a:lnTo>
                    <a:pt x="574781" y="1134204"/>
                  </a:lnTo>
                  <a:lnTo>
                    <a:pt x="598861" y="1134246"/>
                  </a:lnTo>
                  <a:lnTo>
                    <a:pt x="620488" y="1123666"/>
                  </a:lnTo>
                  <a:lnTo>
                    <a:pt x="635595" y="1103401"/>
                  </a:lnTo>
                  <a:lnTo>
                    <a:pt x="649262" y="1071112"/>
                  </a:lnTo>
                  <a:close/>
                </a:path>
                <a:path w="1047115" h="1134745">
                  <a:moveTo>
                    <a:pt x="674434" y="1018641"/>
                  </a:moveTo>
                  <a:lnTo>
                    <a:pt x="261032" y="1018641"/>
                  </a:lnTo>
                  <a:lnTo>
                    <a:pt x="282504" y="1028344"/>
                  </a:lnTo>
                  <a:lnTo>
                    <a:pt x="297666" y="1046377"/>
                  </a:lnTo>
                  <a:lnTo>
                    <a:pt x="303410" y="1070390"/>
                  </a:lnTo>
                  <a:lnTo>
                    <a:pt x="310916" y="1097662"/>
                  </a:lnTo>
                  <a:lnTo>
                    <a:pt x="330066" y="1116230"/>
                  </a:lnTo>
                  <a:lnTo>
                    <a:pt x="355810" y="1123220"/>
                  </a:lnTo>
                  <a:lnTo>
                    <a:pt x="383098" y="1115757"/>
                  </a:lnTo>
                  <a:lnTo>
                    <a:pt x="446303" y="1078275"/>
                  </a:lnTo>
                  <a:lnTo>
                    <a:pt x="461782" y="1072147"/>
                  </a:lnTo>
                  <a:lnTo>
                    <a:pt x="478019" y="1071112"/>
                  </a:lnTo>
                  <a:lnTo>
                    <a:pt x="649262" y="1071112"/>
                  </a:lnTo>
                  <a:lnTo>
                    <a:pt x="666912" y="1029416"/>
                  </a:lnTo>
                  <a:lnTo>
                    <a:pt x="674434" y="1018641"/>
                  </a:lnTo>
                  <a:close/>
                </a:path>
                <a:path w="1047115" h="1134745">
                  <a:moveTo>
                    <a:pt x="127027" y="106799"/>
                  </a:moveTo>
                  <a:lnTo>
                    <a:pt x="105328" y="116858"/>
                  </a:lnTo>
                  <a:lnTo>
                    <a:pt x="90235" y="135409"/>
                  </a:lnTo>
                  <a:lnTo>
                    <a:pt x="84973" y="159944"/>
                  </a:lnTo>
                  <a:lnTo>
                    <a:pt x="87592" y="255190"/>
                  </a:lnTo>
                  <a:lnTo>
                    <a:pt x="84238" y="275225"/>
                  </a:lnTo>
                  <a:lnTo>
                    <a:pt x="73999" y="291998"/>
                  </a:lnTo>
                  <a:lnTo>
                    <a:pt x="58346" y="303880"/>
                  </a:lnTo>
                  <a:lnTo>
                    <a:pt x="38745" y="309242"/>
                  </a:lnTo>
                  <a:lnTo>
                    <a:pt x="15827" y="310936"/>
                  </a:lnTo>
                  <a:lnTo>
                    <a:pt x="0" y="316471"/>
                  </a:lnTo>
                  <a:lnTo>
                    <a:pt x="0" y="852724"/>
                  </a:lnTo>
                  <a:lnTo>
                    <a:pt x="50605" y="860326"/>
                  </a:lnTo>
                  <a:lnTo>
                    <a:pt x="67952" y="866133"/>
                  </a:lnTo>
                  <a:lnTo>
                    <a:pt x="81931" y="877146"/>
                  </a:lnTo>
                  <a:lnTo>
                    <a:pt x="91461" y="892173"/>
                  </a:lnTo>
                  <a:lnTo>
                    <a:pt x="95464" y="910020"/>
                  </a:lnTo>
                  <a:lnTo>
                    <a:pt x="99269" y="991031"/>
                  </a:lnTo>
                  <a:lnTo>
                    <a:pt x="105811" y="1014175"/>
                  </a:lnTo>
                  <a:lnTo>
                    <a:pt x="121108" y="1031346"/>
                  </a:lnTo>
                  <a:lnTo>
                    <a:pt x="142234" y="1040435"/>
                  </a:lnTo>
                  <a:lnTo>
                    <a:pt x="166263" y="1039334"/>
                  </a:lnTo>
                  <a:lnTo>
                    <a:pt x="236354" y="1019620"/>
                  </a:lnTo>
                  <a:lnTo>
                    <a:pt x="261032" y="1018641"/>
                  </a:lnTo>
                  <a:lnTo>
                    <a:pt x="674434" y="1018641"/>
                  </a:lnTo>
                  <a:lnTo>
                    <a:pt x="679504" y="1011379"/>
                  </a:lnTo>
                  <a:lnTo>
                    <a:pt x="697583" y="1000357"/>
                  </a:lnTo>
                  <a:lnTo>
                    <a:pt x="718539" y="997293"/>
                  </a:lnTo>
                  <a:lnTo>
                    <a:pt x="850337" y="997293"/>
                  </a:lnTo>
                  <a:lnTo>
                    <a:pt x="855665" y="974529"/>
                  </a:lnTo>
                  <a:lnTo>
                    <a:pt x="853092" y="902367"/>
                  </a:lnTo>
                  <a:lnTo>
                    <a:pt x="878901" y="855106"/>
                  </a:lnTo>
                  <a:lnTo>
                    <a:pt x="947923" y="839691"/>
                  </a:lnTo>
                  <a:lnTo>
                    <a:pt x="970406" y="830092"/>
                  </a:lnTo>
                  <a:lnTo>
                    <a:pt x="985589" y="812367"/>
                  </a:lnTo>
                  <a:lnTo>
                    <a:pt x="991706" y="789851"/>
                  </a:lnTo>
                  <a:lnTo>
                    <a:pt x="986989" y="765882"/>
                  </a:lnTo>
                  <a:lnTo>
                    <a:pt x="958737" y="703760"/>
                  </a:lnTo>
                  <a:lnTo>
                    <a:pt x="954161" y="686040"/>
                  </a:lnTo>
                  <a:lnTo>
                    <a:pt x="955799" y="668311"/>
                  </a:lnTo>
                  <a:lnTo>
                    <a:pt x="963230" y="652129"/>
                  </a:lnTo>
                  <a:lnTo>
                    <a:pt x="976036" y="639052"/>
                  </a:lnTo>
                  <a:lnTo>
                    <a:pt x="1024977" y="604003"/>
                  </a:lnTo>
                  <a:lnTo>
                    <a:pt x="1040316" y="586874"/>
                  </a:lnTo>
                  <a:lnTo>
                    <a:pt x="1046797" y="565789"/>
                  </a:lnTo>
                  <a:lnTo>
                    <a:pt x="1044140" y="543896"/>
                  </a:lnTo>
                  <a:lnTo>
                    <a:pt x="1032063" y="524341"/>
                  </a:lnTo>
                  <a:lnTo>
                    <a:pt x="968735" y="459279"/>
                  </a:lnTo>
                  <a:lnTo>
                    <a:pt x="958875" y="445104"/>
                  </a:lnTo>
                  <a:lnTo>
                    <a:pt x="954179" y="428930"/>
                  </a:lnTo>
                  <a:lnTo>
                    <a:pt x="954812" y="412104"/>
                  </a:lnTo>
                  <a:lnTo>
                    <a:pt x="960940" y="395972"/>
                  </a:lnTo>
                  <a:lnTo>
                    <a:pt x="997295" y="333511"/>
                  </a:lnTo>
                  <a:lnTo>
                    <a:pt x="1004478" y="308498"/>
                  </a:lnTo>
                  <a:lnTo>
                    <a:pt x="999326" y="284314"/>
                  </a:lnTo>
                  <a:lnTo>
                    <a:pt x="983797" y="265067"/>
                  </a:lnTo>
                  <a:lnTo>
                    <a:pt x="959846" y="254866"/>
                  </a:lnTo>
                  <a:lnTo>
                    <a:pt x="886982" y="243455"/>
                  </a:lnTo>
                  <a:lnTo>
                    <a:pt x="867720" y="236421"/>
                  </a:lnTo>
                  <a:lnTo>
                    <a:pt x="853029" y="223120"/>
                  </a:lnTo>
                  <a:lnTo>
                    <a:pt x="844261" y="205350"/>
                  </a:lnTo>
                  <a:lnTo>
                    <a:pt x="842771" y="184907"/>
                  </a:lnTo>
                  <a:lnTo>
                    <a:pt x="847362" y="147563"/>
                  </a:lnTo>
                  <a:lnTo>
                    <a:pt x="844698" y="127224"/>
                  </a:lnTo>
                  <a:lnTo>
                    <a:pt x="234609" y="127224"/>
                  </a:lnTo>
                  <a:lnTo>
                    <a:pt x="214803" y="125495"/>
                  </a:lnTo>
                  <a:lnTo>
                    <a:pt x="152106" y="107740"/>
                  </a:lnTo>
                  <a:lnTo>
                    <a:pt x="127027" y="106799"/>
                  </a:lnTo>
                  <a:close/>
                </a:path>
                <a:path w="1047115" h="1134745">
                  <a:moveTo>
                    <a:pt x="850337" y="997293"/>
                  </a:moveTo>
                  <a:lnTo>
                    <a:pt x="718539" y="997293"/>
                  </a:lnTo>
                  <a:lnTo>
                    <a:pt x="739761" y="1003129"/>
                  </a:lnTo>
                  <a:lnTo>
                    <a:pt x="778688" y="1023262"/>
                  </a:lnTo>
                  <a:lnTo>
                    <a:pt x="806042" y="1029149"/>
                  </a:lnTo>
                  <a:lnTo>
                    <a:pt x="831162" y="1020982"/>
                  </a:lnTo>
                  <a:lnTo>
                    <a:pt x="849289" y="1001773"/>
                  </a:lnTo>
                  <a:lnTo>
                    <a:pt x="850337" y="997293"/>
                  </a:lnTo>
                  <a:close/>
                </a:path>
                <a:path w="1047115" h="1134745">
                  <a:moveTo>
                    <a:pt x="359676" y="0"/>
                  </a:moveTo>
                  <a:lnTo>
                    <a:pt x="335758" y="1199"/>
                  </a:lnTo>
                  <a:lnTo>
                    <a:pt x="314794" y="12769"/>
                  </a:lnTo>
                  <a:lnTo>
                    <a:pt x="300730" y="33591"/>
                  </a:lnTo>
                  <a:lnTo>
                    <a:pt x="278670" y="93080"/>
                  </a:lnTo>
                  <a:lnTo>
                    <a:pt x="268379" y="110088"/>
                  </a:lnTo>
                  <a:lnTo>
                    <a:pt x="253080" y="121778"/>
                  </a:lnTo>
                  <a:lnTo>
                    <a:pt x="234609" y="127224"/>
                  </a:lnTo>
                  <a:lnTo>
                    <a:pt x="844698" y="127224"/>
                  </a:lnTo>
                  <a:lnTo>
                    <a:pt x="843910" y="121214"/>
                  </a:lnTo>
                  <a:lnTo>
                    <a:pt x="839691" y="115426"/>
                  </a:lnTo>
                  <a:lnTo>
                    <a:pt x="680312" y="115426"/>
                  </a:lnTo>
                  <a:lnTo>
                    <a:pt x="661030" y="109213"/>
                  </a:lnTo>
                  <a:lnTo>
                    <a:pt x="645494" y="96210"/>
                  </a:lnTo>
                  <a:lnTo>
                    <a:pt x="635811" y="77588"/>
                  </a:lnTo>
                  <a:lnTo>
                    <a:pt x="632723" y="66829"/>
                  </a:lnTo>
                  <a:lnTo>
                    <a:pt x="473234" y="66829"/>
                  </a:lnTo>
                  <a:lnTo>
                    <a:pt x="456413" y="64020"/>
                  </a:lnTo>
                  <a:lnTo>
                    <a:pt x="441019" y="55721"/>
                  </a:lnTo>
                  <a:lnTo>
                    <a:pt x="382605" y="10292"/>
                  </a:lnTo>
                  <a:lnTo>
                    <a:pt x="359676" y="0"/>
                  </a:lnTo>
                  <a:close/>
                </a:path>
                <a:path w="1047115" h="1134745">
                  <a:moveTo>
                    <a:pt x="806512" y="89589"/>
                  </a:moveTo>
                  <a:lnTo>
                    <a:pt x="779951" y="90570"/>
                  </a:lnTo>
                  <a:lnTo>
                    <a:pt x="701234" y="113684"/>
                  </a:lnTo>
                  <a:lnTo>
                    <a:pt x="680312" y="115426"/>
                  </a:lnTo>
                  <a:lnTo>
                    <a:pt x="839691" y="115426"/>
                  </a:lnTo>
                  <a:lnTo>
                    <a:pt x="829063" y="100847"/>
                  </a:lnTo>
                  <a:lnTo>
                    <a:pt x="806512" y="89589"/>
                  </a:lnTo>
                  <a:close/>
                </a:path>
                <a:path w="1047115" h="1134745">
                  <a:moveTo>
                    <a:pt x="569717" y="14803"/>
                  </a:moveTo>
                  <a:lnTo>
                    <a:pt x="545771" y="25106"/>
                  </a:lnTo>
                  <a:lnTo>
                    <a:pt x="505519" y="55936"/>
                  </a:lnTo>
                  <a:lnTo>
                    <a:pt x="490073" y="64138"/>
                  </a:lnTo>
                  <a:lnTo>
                    <a:pt x="473234" y="66829"/>
                  </a:lnTo>
                  <a:lnTo>
                    <a:pt x="632723" y="66829"/>
                  </a:lnTo>
                  <a:lnTo>
                    <a:pt x="628586" y="52410"/>
                  </a:lnTo>
                  <a:lnTo>
                    <a:pt x="615462" y="29884"/>
                  </a:lnTo>
                  <a:lnTo>
                    <a:pt x="594393" y="16872"/>
                  </a:lnTo>
                  <a:lnTo>
                    <a:pt x="569717" y="14803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3666" y="167030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407929" y="0"/>
                  </a:moveTo>
                  <a:lnTo>
                    <a:pt x="360356" y="2743"/>
                  </a:lnTo>
                  <a:lnTo>
                    <a:pt x="314394" y="10770"/>
                  </a:lnTo>
                  <a:lnTo>
                    <a:pt x="270351" y="23773"/>
                  </a:lnTo>
                  <a:lnTo>
                    <a:pt x="228532" y="41448"/>
                  </a:lnTo>
                  <a:lnTo>
                    <a:pt x="189243" y="63488"/>
                  </a:lnTo>
                  <a:lnTo>
                    <a:pt x="152790" y="89587"/>
                  </a:lnTo>
                  <a:lnTo>
                    <a:pt x="119479" y="119439"/>
                  </a:lnTo>
                  <a:lnTo>
                    <a:pt x="89617" y="152739"/>
                  </a:lnTo>
                  <a:lnTo>
                    <a:pt x="63509" y="189180"/>
                  </a:lnTo>
                  <a:lnTo>
                    <a:pt x="41462" y="228456"/>
                  </a:lnTo>
                  <a:lnTo>
                    <a:pt x="23781" y="270261"/>
                  </a:lnTo>
                  <a:lnTo>
                    <a:pt x="10773" y="314289"/>
                  </a:lnTo>
                  <a:lnTo>
                    <a:pt x="2744" y="360235"/>
                  </a:lnTo>
                  <a:lnTo>
                    <a:pt x="0" y="407792"/>
                  </a:lnTo>
                  <a:lnTo>
                    <a:pt x="2744" y="455349"/>
                  </a:lnTo>
                  <a:lnTo>
                    <a:pt x="10773" y="501294"/>
                  </a:lnTo>
                  <a:lnTo>
                    <a:pt x="23781" y="545322"/>
                  </a:lnTo>
                  <a:lnTo>
                    <a:pt x="41462" y="587126"/>
                  </a:lnTo>
                  <a:lnTo>
                    <a:pt x="63509" y="626400"/>
                  </a:lnTo>
                  <a:lnTo>
                    <a:pt x="89617" y="662840"/>
                  </a:lnTo>
                  <a:lnTo>
                    <a:pt x="119479" y="696137"/>
                  </a:lnTo>
                  <a:lnTo>
                    <a:pt x="152790" y="725988"/>
                  </a:lnTo>
                  <a:lnTo>
                    <a:pt x="189243" y="752086"/>
                  </a:lnTo>
                  <a:lnTo>
                    <a:pt x="228532" y="774124"/>
                  </a:lnTo>
                  <a:lnTo>
                    <a:pt x="270351" y="791798"/>
                  </a:lnTo>
                  <a:lnTo>
                    <a:pt x="314394" y="804801"/>
                  </a:lnTo>
                  <a:lnTo>
                    <a:pt x="360356" y="812827"/>
                  </a:lnTo>
                  <a:lnTo>
                    <a:pt x="407929" y="815570"/>
                  </a:lnTo>
                  <a:lnTo>
                    <a:pt x="455501" y="812827"/>
                  </a:lnTo>
                  <a:lnTo>
                    <a:pt x="501462" y="804801"/>
                  </a:lnTo>
                  <a:lnTo>
                    <a:pt x="545504" y="791798"/>
                  </a:lnTo>
                  <a:lnTo>
                    <a:pt x="587322" y="774124"/>
                  </a:lnTo>
                  <a:lnTo>
                    <a:pt x="626610" y="752086"/>
                  </a:lnTo>
                  <a:lnTo>
                    <a:pt x="663061" y="725988"/>
                  </a:lnTo>
                  <a:lnTo>
                    <a:pt x="696370" y="696138"/>
                  </a:lnTo>
                  <a:lnTo>
                    <a:pt x="726231" y="662840"/>
                  </a:lnTo>
                  <a:lnTo>
                    <a:pt x="752337" y="626401"/>
                  </a:lnTo>
                  <a:lnTo>
                    <a:pt x="774383" y="587126"/>
                  </a:lnTo>
                  <a:lnTo>
                    <a:pt x="792062" y="545322"/>
                  </a:lnTo>
                  <a:lnTo>
                    <a:pt x="805069" y="501295"/>
                  </a:lnTo>
                  <a:lnTo>
                    <a:pt x="813098" y="455349"/>
                  </a:lnTo>
                  <a:lnTo>
                    <a:pt x="815842" y="407793"/>
                  </a:lnTo>
                  <a:lnTo>
                    <a:pt x="813098" y="360235"/>
                  </a:lnTo>
                  <a:lnTo>
                    <a:pt x="805069" y="314290"/>
                  </a:lnTo>
                  <a:lnTo>
                    <a:pt x="792062" y="270261"/>
                  </a:lnTo>
                  <a:lnTo>
                    <a:pt x="774383" y="228456"/>
                  </a:lnTo>
                  <a:lnTo>
                    <a:pt x="752337" y="189180"/>
                  </a:lnTo>
                  <a:lnTo>
                    <a:pt x="726231" y="152739"/>
                  </a:lnTo>
                  <a:lnTo>
                    <a:pt x="696370" y="119440"/>
                  </a:lnTo>
                  <a:lnTo>
                    <a:pt x="663061" y="89587"/>
                  </a:lnTo>
                  <a:lnTo>
                    <a:pt x="626610" y="63488"/>
                  </a:lnTo>
                  <a:lnTo>
                    <a:pt x="587322" y="41448"/>
                  </a:lnTo>
                  <a:lnTo>
                    <a:pt x="545504" y="23773"/>
                  </a:lnTo>
                  <a:lnTo>
                    <a:pt x="501462" y="10770"/>
                  </a:lnTo>
                  <a:lnTo>
                    <a:pt x="455501" y="2743"/>
                  </a:lnTo>
                  <a:lnTo>
                    <a:pt x="407929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04575" y="248447"/>
              <a:ext cx="313055" cy="172720"/>
            </a:xfrm>
            <a:custGeom>
              <a:avLst/>
              <a:gdLst/>
              <a:ahLst/>
              <a:cxnLst/>
              <a:rect l="l" t="t" r="r" b="b"/>
              <a:pathLst>
                <a:path w="313055" h="172720">
                  <a:moveTo>
                    <a:pt x="230298" y="0"/>
                  </a:moveTo>
                  <a:lnTo>
                    <a:pt x="177408" y="5847"/>
                  </a:lnTo>
                  <a:lnTo>
                    <a:pt x="128622" y="22539"/>
                  </a:lnTo>
                  <a:lnTo>
                    <a:pt x="85214" y="48802"/>
                  </a:lnTo>
                  <a:lnTo>
                    <a:pt x="48458" y="83362"/>
                  </a:lnTo>
                  <a:lnTo>
                    <a:pt x="19628" y="124944"/>
                  </a:lnTo>
                  <a:lnTo>
                    <a:pt x="0" y="172273"/>
                  </a:lnTo>
                  <a:lnTo>
                    <a:pt x="29058" y="133495"/>
                  </a:lnTo>
                  <a:lnTo>
                    <a:pt x="63164" y="99201"/>
                  </a:lnTo>
                  <a:lnTo>
                    <a:pt x="101776" y="69930"/>
                  </a:lnTo>
                  <a:lnTo>
                    <a:pt x="144354" y="46223"/>
                  </a:lnTo>
                  <a:lnTo>
                    <a:pt x="190358" y="28620"/>
                  </a:lnTo>
                  <a:lnTo>
                    <a:pt x="239248" y="17662"/>
                  </a:lnTo>
                  <a:lnTo>
                    <a:pt x="290484" y="13890"/>
                  </a:lnTo>
                  <a:lnTo>
                    <a:pt x="298017" y="13890"/>
                  </a:lnTo>
                  <a:lnTo>
                    <a:pt x="312898" y="14629"/>
                  </a:lnTo>
                  <a:lnTo>
                    <a:pt x="293209" y="8361"/>
                  </a:lnTo>
                  <a:lnTo>
                    <a:pt x="272828" y="3774"/>
                  </a:lnTo>
                  <a:lnTo>
                    <a:pt x="251833" y="958"/>
                  </a:lnTo>
                  <a:lnTo>
                    <a:pt x="230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5823" y="447454"/>
              <a:ext cx="119154" cy="705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34204" y="453321"/>
              <a:ext cx="119380" cy="71120"/>
            </a:xfrm>
            <a:custGeom>
              <a:avLst/>
              <a:gdLst/>
              <a:ahLst/>
              <a:cxnLst/>
              <a:rect l="l" t="t" r="r" b="b"/>
              <a:pathLst>
                <a:path w="119379" h="71120">
                  <a:moveTo>
                    <a:pt x="59584" y="0"/>
                  </a:moveTo>
                  <a:lnTo>
                    <a:pt x="36412" y="4687"/>
                  </a:lnTo>
                  <a:lnTo>
                    <a:pt x="17470" y="17464"/>
                  </a:lnTo>
                  <a:lnTo>
                    <a:pt x="4689" y="36400"/>
                  </a:lnTo>
                  <a:lnTo>
                    <a:pt x="0" y="59565"/>
                  </a:lnTo>
                  <a:lnTo>
                    <a:pt x="0" y="65632"/>
                  </a:lnTo>
                  <a:lnTo>
                    <a:pt x="4929" y="70560"/>
                  </a:lnTo>
                  <a:lnTo>
                    <a:pt x="11014" y="70560"/>
                  </a:lnTo>
                  <a:lnTo>
                    <a:pt x="17099" y="70560"/>
                  </a:lnTo>
                  <a:lnTo>
                    <a:pt x="22028" y="65632"/>
                  </a:lnTo>
                  <a:lnTo>
                    <a:pt x="22028" y="59565"/>
                  </a:lnTo>
                  <a:lnTo>
                    <a:pt x="24985" y="44960"/>
                  </a:lnTo>
                  <a:lnTo>
                    <a:pt x="33042" y="33026"/>
                  </a:lnTo>
                  <a:lnTo>
                    <a:pt x="44982" y="24974"/>
                  </a:lnTo>
                  <a:lnTo>
                    <a:pt x="59584" y="22021"/>
                  </a:lnTo>
                  <a:lnTo>
                    <a:pt x="74185" y="24974"/>
                  </a:lnTo>
                  <a:lnTo>
                    <a:pt x="86119" y="33024"/>
                  </a:lnTo>
                  <a:lnTo>
                    <a:pt x="94171" y="44954"/>
                  </a:lnTo>
                  <a:lnTo>
                    <a:pt x="97125" y="59549"/>
                  </a:lnTo>
                  <a:lnTo>
                    <a:pt x="97125" y="65632"/>
                  </a:lnTo>
                  <a:lnTo>
                    <a:pt x="102070" y="70560"/>
                  </a:lnTo>
                  <a:lnTo>
                    <a:pt x="114240" y="70560"/>
                  </a:lnTo>
                  <a:lnTo>
                    <a:pt x="119169" y="65632"/>
                  </a:lnTo>
                  <a:lnTo>
                    <a:pt x="119169" y="59549"/>
                  </a:lnTo>
                  <a:lnTo>
                    <a:pt x="114478" y="36394"/>
                  </a:lnTo>
                  <a:lnTo>
                    <a:pt x="101693" y="17462"/>
                  </a:lnTo>
                  <a:lnTo>
                    <a:pt x="82750" y="4687"/>
                  </a:lnTo>
                  <a:lnTo>
                    <a:pt x="59584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6966" y="546504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84" y="0"/>
                  </a:moveTo>
                  <a:lnTo>
                    <a:pt x="29181" y="2084"/>
                  </a:lnTo>
                  <a:lnTo>
                    <a:pt x="14093" y="8242"/>
                  </a:lnTo>
                  <a:lnTo>
                    <a:pt x="3854" y="17536"/>
                  </a:lnTo>
                  <a:lnTo>
                    <a:pt x="0" y="29027"/>
                  </a:lnTo>
                  <a:lnTo>
                    <a:pt x="3556" y="40625"/>
                  </a:lnTo>
                  <a:lnTo>
                    <a:pt x="13544" y="50190"/>
                  </a:lnTo>
                  <a:lnTo>
                    <a:pt x="28460" y="56746"/>
                  </a:lnTo>
                  <a:lnTo>
                    <a:pt x="46799" y="59318"/>
                  </a:lnTo>
                  <a:lnTo>
                    <a:pt x="65199" y="57227"/>
                  </a:lnTo>
                  <a:lnTo>
                    <a:pt x="80284" y="51068"/>
                  </a:lnTo>
                  <a:lnTo>
                    <a:pt x="90523" y="41773"/>
                  </a:lnTo>
                  <a:lnTo>
                    <a:pt x="94383" y="30275"/>
                  </a:lnTo>
                  <a:lnTo>
                    <a:pt x="90827" y="18686"/>
                  </a:lnTo>
                  <a:lnTo>
                    <a:pt x="80839" y="9126"/>
                  </a:lnTo>
                  <a:lnTo>
                    <a:pt x="65923" y="2571"/>
                  </a:lnTo>
                  <a:lnTo>
                    <a:pt x="47584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288" y="633295"/>
              <a:ext cx="155694" cy="8226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314764" y="542269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84" y="0"/>
                  </a:moveTo>
                  <a:lnTo>
                    <a:pt x="29184" y="2084"/>
                  </a:lnTo>
                  <a:lnTo>
                    <a:pt x="14099" y="8242"/>
                  </a:lnTo>
                  <a:lnTo>
                    <a:pt x="3860" y="17536"/>
                  </a:lnTo>
                  <a:lnTo>
                    <a:pt x="0" y="29027"/>
                  </a:lnTo>
                  <a:lnTo>
                    <a:pt x="3556" y="40625"/>
                  </a:lnTo>
                  <a:lnTo>
                    <a:pt x="13546" y="50190"/>
                  </a:lnTo>
                  <a:lnTo>
                    <a:pt x="28466" y="56746"/>
                  </a:lnTo>
                  <a:lnTo>
                    <a:pt x="46814" y="59318"/>
                  </a:lnTo>
                  <a:lnTo>
                    <a:pt x="65206" y="57227"/>
                  </a:lnTo>
                  <a:lnTo>
                    <a:pt x="80286" y="51068"/>
                  </a:lnTo>
                  <a:lnTo>
                    <a:pt x="90523" y="41773"/>
                  </a:lnTo>
                  <a:lnTo>
                    <a:pt x="94383" y="30275"/>
                  </a:lnTo>
                  <a:lnTo>
                    <a:pt x="90827" y="18680"/>
                  </a:lnTo>
                  <a:lnTo>
                    <a:pt x="80839" y="9120"/>
                  </a:lnTo>
                  <a:lnTo>
                    <a:pt x="65923" y="2569"/>
                  </a:lnTo>
                  <a:lnTo>
                    <a:pt x="47584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 descr=""/>
          <p:cNvGrpSpPr/>
          <p:nvPr/>
        </p:nvGrpSpPr>
        <p:grpSpPr>
          <a:xfrm>
            <a:off x="2239312" y="3302269"/>
            <a:ext cx="4665980" cy="2831465"/>
            <a:chOff x="2239312" y="3302269"/>
            <a:chExt cx="4665980" cy="2831465"/>
          </a:xfrm>
        </p:grpSpPr>
        <p:sp>
          <p:nvSpPr>
            <p:cNvPr id="13" name="object 13" descr=""/>
            <p:cNvSpPr/>
            <p:nvPr/>
          </p:nvSpPr>
          <p:spPr>
            <a:xfrm>
              <a:off x="2239312" y="3356664"/>
              <a:ext cx="4665980" cy="2553970"/>
            </a:xfrm>
            <a:custGeom>
              <a:avLst/>
              <a:gdLst/>
              <a:ahLst/>
              <a:cxnLst/>
              <a:rect l="l" t="t" r="r" b="b"/>
              <a:pathLst>
                <a:path w="4665980" h="2553970">
                  <a:moveTo>
                    <a:pt x="2978618" y="0"/>
                  </a:moveTo>
                  <a:lnTo>
                    <a:pt x="2932523" y="804"/>
                  </a:lnTo>
                  <a:lnTo>
                    <a:pt x="2886915" y="4872"/>
                  </a:lnTo>
                  <a:lnTo>
                    <a:pt x="2841951" y="12124"/>
                  </a:lnTo>
                  <a:lnTo>
                    <a:pt x="2797788" y="22478"/>
                  </a:lnTo>
                  <a:lnTo>
                    <a:pt x="2754584" y="35854"/>
                  </a:lnTo>
                  <a:lnTo>
                    <a:pt x="2712494" y="52172"/>
                  </a:lnTo>
                  <a:lnTo>
                    <a:pt x="2671677" y="71351"/>
                  </a:lnTo>
                  <a:lnTo>
                    <a:pt x="2632290" y="93309"/>
                  </a:lnTo>
                  <a:lnTo>
                    <a:pt x="2594489" y="117967"/>
                  </a:lnTo>
                  <a:lnTo>
                    <a:pt x="2558432" y="145243"/>
                  </a:lnTo>
                  <a:lnTo>
                    <a:pt x="2524276" y="175057"/>
                  </a:lnTo>
                  <a:lnTo>
                    <a:pt x="2492177" y="207329"/>
                  </a:lnTo>
                  <a:lnTo>
                    <a:pt x="2462294" y="241977"/>
                  </a:lnTo>
                  <a:lnTo>
                    <a:pt x="2434784" y="278921"/>
                  </a:lnTo>
                  <a:lnTo>
                    <a:pt x="2409802" y="318080"/>
                  </a:lnTo>
                  <a:lnTo>
                    <a:pt x="2387507" y="359373"/>
                  </a:lnTo>
                  <a:lnTo>
                    <a:pt x="2368056" y="402720"/>
                  </a:lnTo>
                  <a:lnTo>
                    <a:pt x="2351606" y="448041"/>
                  </a:lnTo>
                  <a:lnTo>
                    <a:pt x="2305025" y="432308"/>
                  </a:lnTo>
                  <a:lnTo>
                    <a:pt x="2257502" y="422422"/>
                  </a:lnTo>
                  <a:lnTo>
                    <a:pt x="2209547" y="418304"/>
                  </a:lnTo>
                  <a:lnTo>
                    <a:pt x="2161674" y="419877"/>
                  </a:lnTo>
                  <a:lnTo>
                    <a:pt x="2114394" y="427065"/>
                  </a:lnTo>
                  <a:lnTo>
                    <a:pt x="2068219" y="439790"/>
                  </a:lnTo>
                  <a:lnTo>
                    <a:pt x="2023662" y="457975"/>
                  </a:lnTo>
                  <a:lnTo>
                    <a:pt x="1981234" y="481542"/>
                  </a:lnTo>
                  <a:lnTo>
                    <a:pt x="1941448" y="510415"/>
                  </a:lnTo>
                  <a:lnTo>
                    <a:pt x="1909417" y="471266"/>
                  </a:lnTo>
                  <a:lnTo>
                    <a:pt x="1874249" y="435813"/>
                  </a:lnTo>
                  <a:lnTo>
                    <a:pt x="1836254" y="404162"/>
                  </a:lnTo>
                  <a:lnTo>
                    <a:pt x="1795743" y="376414"/>
                  </a:lnTo>
                  <a:lnTo>
                    <a:pt x="1753028" y="352674"/>
                  </a:lnTo>
                  <a:lnTo>
                    <a:pt x="1708418" y="333046"/>
                  </a:lnTo>
                  <a:lnTo>
                    <a:pt x="1662225" y="317633"/>
                  </a:lnTo>
                  <a:lnTo>
                    <a:pt x="1614759" y="306538"/>
                  </a:lnTo>
                  <a:lnTo>
                    <a:pt x="1566331" y="299864"/>
                  </a:lnTo>
                  <a:lnTo>
                    <a:pt x="1517252" y="297717"/>
                  </a:lnTo>
                  <a:lnTo>
                    <a:pt x="1467832" y="300198"/>
                  </a:lnTo>
                  <a:lnTo>
                    <a:pt x="1418383" y="307412"/>
                  </a:lnTo>
                  <a:lnTo>
                    <a:pt x="1369214" y="319462"/>
                  </a:lnTo>
                  <a:lnTo>
                    <a:pt x="1323961" y="335122"/>
                  </a:lnTo>
                  <a:lnTo>
                    <a:pt x="1281049" y="354435"/>
                  </a:lnTo>
                  <a:lnTo>
                    <a:pt x="1240604" y="377171"/>
                  </a:lnTo>
                  <a:lnTo>
                    <a:pt x="1202749" y="403099"/>
                  </a:lnTo>
                  <a:lnTo>
                    <a:pt x="1167611" y="431989"/>
                  </a:lnTo>
                  <a:lnTo>
                    <a:pt x="1135314" y="463610"/>
                  </a:lnTo>
                  <a:lnTo>
                    <a:pt x="1105984" y="497732"/>
                  </a:lnTo>
                  <a:lnTo>
                    <a:pt x="1079746" y="534124"/>
                  </a:lnTo>
                  <a:lnTo>
                    <a:pt x="1056724" y="572556"/>
                  </a:lnTo>
                  <a:lnTo>
                    <a:pt x="1037045" y="612797"/>
                  </a:lnTo>
                  <a:lnTo>
                    <a:pt x="1020832" y="654617"/>
                  </a:lnTo>
                  <a:lnTo>
                    <a:pt x="1008212" y="697785"/>
                  </a:lnTo>
                  <a:lnTo>
                    <a:pt x="999309" y="742072"/>
                  </a:lnTo>
                  <a:lnTo>
                    <a:pt x="994249" y="787246"/>
                  </a:lnTo>
                  <a:lnTo>
                    <a:pt x="993156" y="833076"/>
                  </a:lnTo>
                  <a:lnTo>
                    <a:pt x="996156" y="879334"/>
                  </a:lnTo>
                  <a:lnTo>
                    <a:pt x="1003373" y="925787"/>
                  </a:lnTo>
                  <a:lnTo>
                    <a:pt x="1014934" y="972206"/>
                  </a:lnTo>
                  <a:lnTo>
                    <a:pt x="966766" y="984223"/>
                  </a:lnTo>
                  <a:lnTo>
                    <a:pt x="922547" y="1004766"/>
                  </a:lnTo>
                  <a:lnTo>
                    <a:pt x="883262" y="1032969"/>
                  </a:lnTo>
                  <a:lnTo>
                    <a:pt x="849899" y="1067965"/>
                  </a:lnTo>
                  <a:lnTo>
                    <a:pt x="823444" y="1108889"/>
                  </a:lnTo>
                  <a:lnTo>
                    <a:pt x="804885" y="1154875"/>
                  </a:lnTo>
                  <a:lnTo>
                    <a:pt x="762121" y="1130888"/>
                  </a:lnTo>
                  <a:lnTo>
                    <a:pt x="717858" y="1111196"/>
                  </a:lnTo>
                  <a:lnTo>
                    <a:pt x="672394" y="1095787"/>
                  </a:lnTo>
                  <a:lnTo>
                    <a:pt x="626030" y="1084651"/>
                  </a:lnTo>
                  <a:lnTo>
                    <a:pt x="579064" y="1077779"/>
                  </a:lnTo>
                  <a:lnTo>
                    <a:pt x="531795" y="1075159"/>
                  </a:lnTo>
                  <a:lnTo>
                    <a:pt x="484522" y="1076782"/>
                  </a:lnTo>
                  <a:lnTo>
                    <a:pt x="437543" y="1082637"/>
                  </a:lnTo>
                  <a:lnTo>
                    <a:pt x="391159" y="1092715"/>
                  </a:lnTo>
                  <a:lnTo>
                    <a:pt x="345667" y="1107004"/>
                  </a:lnTo>
                  <a:lnTo>
                    <a:pt x="301368" y="1125495"/>
                  </a:lnTo>
                  <a:lnTo>
                    <a:pt x="258559" y="1148177"/>
                  </a:lnTo>
                  <a:lnTo>
                    <a:pt x="217540" y="1175041"/>
                  </a:lnTo>
                  <a:lnTo>
                    <a:pt x="180010" y="1204850"/>
                  </a:lnTo>
                  <a:lnTo>
                    <a:pt x="145906" y="1237331"/>
                  </a:lnTo>
                  <a:lnTo>
                    <a:pt x="115270" y="1272225"/>
                  </a:lnTo>
                  <a:lnTo>
                    <a:pt x="88144" y="1309273"/>
                  </a:lnTo>
                  <a:lnTo>
                    <a:pt x="64568" y="1348216"/>
                  </a:lnTo>
                  <a:lnTo>
                    <a:pt x="44584" y="1388795"/>
                  </a:lnTo>
                  <a:lnTo>
                    <a:pt x="28234" y="1430752"/>
                  </a:lnTo>
                  <a:lnTo>
                    <a:pt x="15559" y="1473826"/>
                  </a:lnTo>
                  <a:lnTo>
                    <a:pt x="6601" y="1517759"/>
                  </a:lnTo>
                  <a:lnTo>
                    <a:pt x="1400" y="1562292"/>
                  </a:lnTo>
                  <a:lnTo>
                    <a:pt x="0" y="1607167"/>
                  </a:lnTo>
                  <a:lnTo>
                    <a:pt x="2440" y="1652123"/>
                  </a:lnTo>
                  <a:lnTo>
                    <a:pt x="8763" y="1696902"/>
                  </a:lnTo>
                  <a:lnTo>
                    <a:pt x="19009" y="1741245"/>
                  </a:lnTo>
                  <a:lnTo>
                    <a:pt x="33221" y="1784893"/>
                  </a:lnTo>
                  <a:lnTo>
                    <a:pt x="51440" y="1827587"/>
                  </a:lnTo>
                  <a:lnTo>
                    <a:pt x="73708" y="1869067"/>
                  </a:lnTo>
                  <a:lnTo>
                    <a:pt x="100065" y="1909076"/>
                  </a:lnTo>
                  <a:lnTo>
                    <a:pt x="129905" y="1946555"/>
                  </a:lnTo>
                  <a:lnTo>
                    <a:pt x="162422" y="1980614"/>
                  </a:lnTo>
                  <a:lnTo>
                    <a:pt x="197356" y="2011209"/>
                  </a:lnTo>
                  <a:lnTo>
                    <a:pt x="234447" y="2038299"/>
                  </a:lnTo>
                  <a:lnTo>
                    <a:pt x="273436" y="2061843"/>
                  </a:lnTo>
                  <a:lnTo>
                    <a:pt x="314063" y="2081800"/>
                  </a:lnTo>
                  <a:lnTo>
                    <a:pt x="356069" y="2098128"/>
                  </a:lnTo>
                  <a:lnTo>
                    <a:pt x="399195" y="2110786"/>
                  </a:lnTo>
                  <a:lnTo>
                    <a:pt x="443181" y="2119731"/>
                  </a:lnTo>
                  <a:lnTo>
                    <a:pt x="487767" y="2124924"/>
                  </a:lnTo>
                  <a:lnTo>
                    <a:pt x="532694" y="2126322"/>
                  </a:lnTo>
                  <a:lnTo>
                    <a:pt x="577703" y="2123884"/>
                  </a:lnTo>
                  <a:lnTo>
                    <a:pt x="622533" y="2117568"/>
                  </a:lnTo>
                  <a:lnTo>
                    <a:pt x="666927" y="2107333"/>
                  </a:lnTo>
                  <a:lnTo>
                    <a:pt x="710623" y="2093138"/>
                  </a:lnTo>
                  <a:lnTo>
                    <a:pt x="753363" y="2074941"/>
                  </a:lnTo>
                  <a:lnTo>
                    <a:pt x="794888" y="2052701"/>
                  </a:lnTo>
                  <a:lnTo>
                    <a:pt x="834937" y="2026376"/>
                  </a:lnTo>
                  <a:lnTo>
                    <a:pt x="844732" y="2052885"/>
                  </a:lnTo>
                  <a:lnTo>
                    <a:pt x="870484" y="2103037"/>
                  </a:lnTo>
                  <a:lnTo>
                    <a:pt x="917115" y="2162729"/>
                  </a:lnTo>
                  <a:lnTo>
                    <a:pt x="951646" y="2193838"/>
                  </a:lnTo>
                  <a:lnTo>
                    <a:pt x="989364" y="2219675"/>
                  </a:lnTo>
                  <a:lnTo>
                    <a:pt x="1029684" y="2240149"/>
                  </a:lnTo>
                  <a:lnTo>
                    <a:pt x="1072024" y="2255173"/>
                  </a:lnTo>
                  <a:lnTo>
                    <a:pt x="1115800" y="2264659"/>
                  </a:lnTo>
                  <a:lnTo>
                    <a:pt x="1160429" y="2268518"/>
                  </a:lnTo>
                  <a:lnTo>
                    <a:pt x="1205327" y="2266663"/>
                  </a:lnTo>
                  <a:lnTo>
                    <a:pt x="1249911" y="2259006"/>
                  </a:lnTo>
                  <a:lnTo>
                    <a:pt x="1293598" y="2245458"/>
                  </a:lnTo>
                  <a:lnTo>
                    <a:pt x="1335804" y="2225931"/>
                  </a:lnTo>
                  <a:lnTo>
                    <a:pt x="1375945" y="2200337"/>
                  </a:lnTo>
                  <a:lnTo>
                    <a:pt x="1390656" y="2244926"/>
                  </a:lnTo>
                  <a:lnTo>
                    <a:pt x="1411750" y="2286274"/>
                  </a:lnTo>
                  <a:lnTo>
                    <a:pt x="1438709" y="2323761"/>
                  </a:lnTo>
                  <a:lnTo>
                    <a:pt x="1471015" y="2356767"/>
                  </a:lnTo>
                  <a:lnTo>
                    <a:pt x="1508152" y="2384670"/>
                  </a:lnTo>
                  <a:lnTo>
                    <a:pt x="1549602" y="2406853"/>
                  </a:lnTo>
                  <a:lnTo>
                    <a:pt x="1596615" y="2423191"/>
                  </a:lnTo>
                  <a:lnTo>
                    <a:pt x="1644359" y="2431565"/>
                  </a:lnTo>
                  <a:lnTo>
                    <a:pt x="1692005" y="2432298"/>
                  </a:lnTo>
                  <a:lnTo>
                    <a:pt x="1738721" y="2425712"/>
                  </a:lnTo>
                  <a:lnTo>
                    <a:pt x="1783677" y="2412129"/>
                  </a:lnTo>
                  <a:lnTo>
                    <a:pt x="1826040" y="2391870"/>
                  </a:lnTo>
                  <a:lnTo>
                    <a:pt x="1864980" y="2365258"/>
                  </a:lnTo>
                  <a:lnTo>
                    <a:pt x="1899667" y="2332613"/>
                  </a:lnTo>
                  <a:lnTo>
                    <a:pt x="1929267" y="2294260"/>
                  </a:lnTo>
                  <a:lnTo>
                    <a:pt x="1952952" y="2250518"/>
                  </a:lnTo>
                  <a:lnTo>
                    <a:pt x="1986359" y="2261490"/>
                  </a:lnTo>
                  <a:lnTo>
                    <a:pt x="2020822" y="2267439"/>
                  </a:lnTo>
                  <a:lnTo>
                    <a:pt x="2055785" y="2268310"/>
                  </a:lnTo>
                  <a:lnTo>
                    <a:pt x="2090689" y="2264048"/>
                  </a:lnTo>
                  <a:lnTo>
                    <a:pt x="2109184" y="2309589"/>
                  </a:lnTo>
                  <a:lnTo>
                    <a:pt x="2132505" y="2352221"/>
                  </a:lnTo>
                  <a:lnTo>
                    <a:pt x="2160305" y="2391632"/>
                  </a:lnTo>
                  <a:lnTo>
                    <a:pt x="2192231" y="2427508"/>
                  </a:lnTo>
                  <a:lnTo>
                    <a:pt x="2227936" y="2459536"/>
                  </a:lnTo>
                  <a:lnTo>
                    <a:pt x="2267068" y="2487403"/>
                  </a:lnTo>
                  <a:lnTo>
                    <a:pt x="2309279" y="2510796"/>
                  </a:lnTo>
                  <a:lnTo>
                    <a:pt x="2354217" y="2529401"/>
                  </a:lnTo>
                  <a:lnTo>
                    <a:pt x="2401535" y="2542905"/>
                  </a:lnTo>
                  <a:lnTo>
                    <a:pt x="2447494" y="2550644"/>
                  </a:lnTo>
                  <a:lnTo>
                    <a:pt x="2493097" y="2553350"/>
                  </a:lnTo>
                  <a:lnTo>
                    <a:pt x="2538033" y="2551219"/>
                  </a:lnTo>
                  <a:lnTo>
                    <a:pt x="2581991" y="2544449"/>
                  </a:lnTo>
                  <a:lnTo>
                    <a:pt x="2624659" y="2533235"/>
                  </a:lnTo>
                  <a:lnTo>
                    <a:pt x="2665725" y="2517775"/>
                  </a:lnTo>
                  <a:lnTo>
                    <a:pt x="2704879" y="2498267"/>
                  </a:lnTo>
                  <a:lnTo>
                    <a:pt x="2741809" y="2474906"/>
                  </a:lnTo>
                  <a:lnTo>
                    <a:pt x="2776202" y="2447890"/>
                  </a:lnTo>
                  <a:lnTo>
                    <a:pt x="2807748" y="2417416"/>
                  </a:lnTo>
                  <a:lnTo>
                    <a:pt x="2836135" y="2383681"/>
                  </a:lnTo>
                  <a:lnTo>
                    <a:pt x="2861052" y="2346881"/>
                  </a:lnTo>
                  <a:lnTo>
                    <a:pt x="2882187" y="2307214"/>
                  </a:lnTo>
                  <a:lnTo>
                    <a:pt x="2899229" y="2264876"/>
                  </a:lnTo>
                  <a:lnTo>
                    <a:pt x="2911865" y="2220065"/>
                  </a:lnTo>
                  <a:lnTo>
                    <a:pt x="2934279" y="2223709"/>
                  </a:lnTo>
                  <a:lnTo>
                    <a:pt x="2956884" y="2224781"/>
                  </a:lnTo>
                  <a:lnTo>
                    <a:pt x="2979459" y="2223285"/>
                  </a:lnTo>
                  <a:lnTo>
                    <a:pt x="3001785" y="2219221"/>
                  </a:lnTo>
                  <a:lnTo>
                    <a:pt x="3025269" y="2262521"/>
                  </a:lnTo>
                  <a:lnTo>
                    <a:pt x="3052908" y="2302814"/>
                  </a:lnTo>
                  <a:lnTo>
                    <a:pt x="3084407" y="2339842"/>
                  </a:lnTo>
                  <a:lnTo>
                    <a:pt x="3119468" y="2373349"/>
                  </a:lnTo>
                  <a:lnTo>
                    <a:pt x="3157794" y="2403076"/>
                  </a:lnTo>
                  <a:lnTo>
                    <a:pt x="3199087" y="2428767"/>
                  </a:lnTo>
                  <a:lnTo>
                    <a:pt x="3243051" y="2450163"/>
                  </a:lnTo>
                  <a:lnTo>
                    <a:pt x="3289389" y="2467008"/>
                  </a:lnTo>
                  <a:lnTo>
                    <a:pt x="3336158" y="2478750"/>
                  </a:lnTo>
                  <a:lnTo>
                    <a:pt x="3382972" y="2485592"/>
                  </a:lnTo>
                  <a:lnTo>
                    <a:pt x="3429536" y="2487689"/>
                  </a:lnTo>
                  <a:lnTo>
                    <a:pt x="3475555" y="2485199"/>
                  </a:lnTo>
                  <a:lnTo>
                    <a:pt x="3520732" y="2478279"/>
                  </a:lnTo>
                  <a:lnTo>
                    <a:pt x="3564772" y="2467086"/>
                  </a:lnTo>
                  <a:lnTo>
                    <a:pt x="3607379" y="2451777"/>
                  </a:lnTo>
                  <a:lnTo>
                    <a:pt x="3648258" y="2432509"/>
                  </a:lnTo>
                  <a:lnTo>
                    <a:pt x="3687112" y="2409439"/>
                  </a:lnTo>
                  <a:lnTo>
                    <a:pt x="3723647" y="2382723"/>
                  </a:lnTo>
                  <a:lnTo>
                    <a:pt x="3757567" y="2352520"/>
                  </a:lnTo>
                  <a:lnTo>
                    <a:pt x="3788576" y="2318985"/>
                  </a:lnTo>
                  <a:lnTo>
                    <a:pt x="3816378" y="2282276"/>
                  </a:lnTo>
                  <a:lnTo>
                    <a:pt x="3840677" y="2242550"/>
                  </a:lnTo>
                  <a:lnTo>
                    <a:pt x="3861179" y="2199963"/>
                  </a:lnTo>
                  <a:lnTo>
                    <a:pt x="3877587" y="2154674"/>
                  </a:lnTo>
                  <a:lnTo>
                    <a:pt x="3926790" y="2179655"/>
                  </a:lnTo>
                  <a:lnTo>
                    <a:pt x="3978130" y="2199273"/>
                  </a:lnTo>
                  <a:lnTo>
                    <a:pt x="4031172" y="2213413"/>
                  </a:lnTo>
                  <a:lnTo>
                    <a:pt x="4085479" y="2221956"/>
                  </a:lnTo>
                  <a:lnTo>
                    <a:pt x="4140617" y="2224786"/>
                  </a:lnTo>
                  <a:lnTo>
                    <a:pt x="4188453" y="2222587"/>
                  </a:lnTo>
                  <a:lnTo>
                    <a:pt x="4235081" y="2216223"/>
                  </a:lnTo>
                  <a:lnTo>
                    <a:pt x="4280317" y="2205878"/>
                  </a:lnTo>
                  <a:lnTo>
                    <a:pt x="4323975" y="2191740"/>
                  </a:lnTo>
                  <a:lnTo>
                    <a:pt x="4365870" y="2173992"/>
                  </a:lnTo>
                  <a:lnTo>
                    <a:pt x="4405816" y="2152820"/>
                  </a:lnTo>
                  <a:lnTo>
                    <a:pt x="4443627" y="2128411"/>
                  </a:lnTo>
                  <a:lnTo>
                    <a:pt x="4479119" y="2100948"/>
                  </a:lnTo>
                  <a:lnTo>
                    <a:pt x="4512105" y="2070618"/>
                  </a:lnTo>
                  <a:lnTo>
                    <a:pt x="4542401" y="2037606"/>
                  </a:lnTo>
                  <a:lnTo>
                    <a:pt x="4569822" y="2002098"/>
                  </a:lnTo>
                  <a:lnTo>
                    <a:pt x="4594180" y="1964278"/>
                  </a:lnTo>
                  <a:lnTo>
                    <a:pt x="4615292" y="1924332"/>
                  </a:lnTo>
                  <a:lnTo>
                    <a:pt x="4632972" y="1882446"/>
                  </a:lnTo>
                  <a:lnTo>
                    <a:pt x="4647034" y="1838805"/>
                  </a:lnTo>
                  <a:lnTo>
                    <a:pt x="4657293" y="1793595"/>
                  </a:lnTo>
                  <a:lnTo>
                    <a:pt x="4663564" y="1747000"/>
                  </a:lnTo>
                  <a:lnTo>
                    <a:pt x="4665660" y="1699206"/>
                  </a:lnTo>
                  <a:lnTo>
                    <a:pt x="4664020" y="1657629"/>
                  </a:lnTo>
                  <a:lnTo>
                    <a:pt x="4659116" y="1616382"/>
                  </a:lnTo>
                  <a:lnTo>
                    <a:pt x="4650968" y="1575648"/>
                  </a:lnTo>
                  <a:lnTo>
                    <a:pt x="4639600" y="1535610"/>
                  </a:lnTo>
                  <a:lnTo>
                    <a:pt x="4622686" y="1490842"/>
                  </a:lnTo>
                  <a:lnTo>
                    <a:pt x="4602179" y="1448514"/>
                  </a:lnTo>
                  <a:lnTo>
                    <a:pt x="4578313" y="1408743"/>
                  </a:lnTo>
                  <a:lnTo>
                    <a:pt x="4551322" y="1371648"/>
                  </a:lnTo>
                  <a:lnTo>
                    <a:pt x="4521440" y="1337347"/>
                  </a:lnTo>
                  <a:lnTo>
                    <a:pt x="4488901" y="1305959"/>
                  </a:lnTo>
                  <a:lnTo>
                    <a:pt x="4453939" y="1277603"/>
                  </a:lnTo>
                  <a:lnTo>
                    <a:pt x="4416789" y="1252397"/>
                  </a:lnTo>
                  <a:lnTo>
                    <a:pt x="4377685" y="1230459"/>
                  </a:lnTo>
                  <a:lnTo>
                    <a:pt x="4336860" y="1211908"/>
                  </a:lnTo>
                  <a:lnTo>
                    <a:pt x="4294549" y="1196863"/>
                  </a:lnTo>
                  <a:lnTo>
                    <a:pt x="4250986" y="1185442"/>
                  </a:lnTo>
                  <a:lnTo>
                    <a:pt x="4206406" y="1177764"/>
                  </a:lnTo>
                  <a:lnTo>
                    <a:pt x="4161041" y="1173947"/>
                  </a:lnTo>
                  <a:lnTo>
                    <a:pt x="4115127" y="1174110"/>
                  </a:lnTo>
                  <a:lnTo>
                    <a:pt x="4068898" y="1178371"/>
                  </a:lnTo>
                  <a:lnTo>
                    <a:pt x="4022587" y="1186849"/>
                  </a:lnTo>
                  <a:lnTo>
                    <a:pt x="3976429" y="1199662"/>
                  </a:lnTo>
                  <a:lnTo>
                    <a:pt x="3961682" y="1153343"/>
                  </a:lnTo>
                  <a:lnTo>
                    <a:pt x="3943227" y="1108850"/>
                  </a:lnTo>
                  <a:lnTo>
                    <a:pt x="3921239" y="1066365"/>
                  </a:lnTo>
                  <a:lnTo>
                    <a:pt x="3895894" y="1026070"/>
                  </a:lnTo>
                  <a:lnTo>
                    <a:pt x="3867368" y="988145"/>
                  </a:lnTo>
                  <a:lnTo>
                    <a:pt x="3835836" y="952773"/>
                  </a:lnTo>
                  <a:lnTo>
                    <a:pt x="3801473" y="920135"/>
                  </a:lnTo>
                  <a:lnTo>
                    <a:pt x="3764456" y="890412"/>
                  </a:lnTo>
                  <a:lnTo>
                    <a:pt x="3724959" y="863787"/>
                  </a:lnTo>
                  <a:lnTo>
                    <a:pt x="3683159" y="840441"/>
                  </a:lnTo>
                  <a:lnTo>
                    <a:pt x="3639230" y="820555"/>
                  </a:lnTo>
                  <a:lnTo>
                    <a:pt x="3593349" y="804311"/>
                  </a:lnTo>
                  <a:lnTo>
                    <a:pt x="3603511" y="757081"/>
                  </a:lnTo>
                  <a:lnTo>
                    <a:pt x="3610064" y="709898"/>
                  </a:lnTo>
                  <a:lnTo>
                    <a:pt x="3613094" y="662916"/>
                  </a:lnTo>
                  <a:lnTo>
                    <a:pt x="3612689" y="616295"/>
                  </a:lnTo>
                  <a:lnTo>
                    <a:pt x="3608936" y="570190"/>
                  </a:lnTo>
                  <a:lnTo>
                    <a:pt x="3601922" y="524760"/>
                  </a:lnTo>
                  <a:lnTo>
                    <a:pt x="3591734" y="480160"/>
                  </a:lnTo>
                  <a:lnTo>
                    <a:pt x="3578461" y="436549"/>
                  </a:lnTo>
                  <a:lnTo>
                    <a:pt x="3562188" y="394084"/>
                  </a:lnTo>
                  <a:lnTo>
                    <a:pt x="3543003" y="352920"/>
                  </a:lnTo>
                  <a:lnTo>
                    <a:pt x="3520993" y="313217"/>
                  </a:lnTo>
                  <a:lnTo>
                    <a:pt x="3496246" y="275131"/>
                  </a:lnTo>
                  <a:lnTo>
                    <a:pt x="3468848" y="238818"/>
                  </a:lnTo>
                  <a:lnTo>
                    <a:pt x="3438888" y="204437"/>
                  </a:lnTo>
                  <a:lnTo>
                    <a:pt x="3406451" y="172143"/>
                  </a:lnTo>
                  <a:lnTo>
                    <a:pt x="3371626" y="142096"/>
                  </a:lnTo>
                  <a:lnTo>
                    <a:pt x="3334499" y="114451"/>
                  </a:lnTo>
                  <a:lnTo>
                    <a:pt x="3295158" y="89365"/>
                  </a:lnTo>
                  <a:lnTo>
                    <a:pt x="3253690" y="66996"/>
                  </a:lnTo>
                  <a:lnTo>
                    <a:pt x="3210182" y="47501"/>
                  </a:lnTo>
                  <a:lnTo>
                    <a:pt x="3164722" y="31038"/>
                  </a:lnTo>
                  <a:lnTo>
                    <a:pt x="3118251" y="17979"/>
                  </a:lnTo>
                  <a:lnTo>
                    <a:pt x="3071639" y="8506"/>
                  </a:lnTo>
                  <a:lnTo>
                    <a:pt x="3025042" y="2540"/>
                  </a:lnTo>
                  <a:lnTo>
                    <a:pt x="2978618" y="0"/>
                  </a:lnTo>
                  <a:close/>
                </a:path>
              </a:pathLst>
            </a:custGeom>
            <a:solidFill>
              <a:srgbClr val="FCF9E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256751" y="3302269"/>
              <a:ext cx="2908300" cy="1952625"/>
            </a:xfrm>
            <a:custGeom>
              <a:avLst/>
              <a:gdLst/>
              <a:ahLst/>
              <a:cxnLst/>
              <a:rect l="l" t="t" r="r" b="b"/>
              <a:pathLst>
                <a:path w="2908300" h="1952625">
                  <a:moveTo>
                    <a:pt x="2853497" y="683541"/>
                  </a:moveTo>
                  <a:lnTo>
                    <a:pt x="2832205" y="687835"/>
                  </a:lnTo>
                  <a:lnTo>
                    <a:pt x="2814817" y="699545"/>
                  </a:lnTo>
                  <a:lnTo>
                    <a:pt x="2803093" y="716912"/>
                  </a:lnTo>
                  <a:lnTo>
                    <a:pt x="2798793" y="738177"/>
                  </a:lnTo>
                  <a:lnTo>
                    <a:pt x="2803093" y="759397"/>
                  </a:lnTo>
                  <a:lnTo>
                    <a:pt x="2814817" y="776741"/>
                  </a:lnTo>
                  <a:lnTo>
                    <a:pt x="2832205" y="788442"/>
                  </a:lnTo>
                  <a:lnTo>
                    <a:pt x="2853497" y="792735"/>
                  </a:lnTo>
                  <a:lnTo>
                    <a:pt x="2874743" y="788442"/>
                  </a:lnTo>
                  <a:lnTo>
                    <a:pt x="2892108" y="776741"/>
                  </a:lnTo>
                  <a:lnTo>
                    <a:pt x="2903824" y="759397"/>
                  </a:lnTo>
                  <a:lnTo>
                    <a:pt x="2908122" y="738177"/>
                  </a:lnTo>
                  <a:lnTo>
                    <a:pt x="2903824" y="716912"/>
                  </a:lnTo>
                  <a:lnTo>
                    <a:pt x="2892108" y="699545"/>
                  </a:lnTo>
                  <a:lnTo>
                    <a:pt x="2874743" y="687835"/>
                  </a:lnTo>
                  <a:lnTo>
                    <a:pt x="2853497" y="683541"/>
                  </a:lnTo>
                  <a:close/>
                </a:path>
                <a:path w="2908300" h="1952625">
                  <a:moveTo>
                    <a:pt x="1171309" y="0"/>
                  </a:moveTo>
                  <a:lnTo>
                    <a:pt x="1138988" y="6518"/>
                  </a:lnTo>
                  <a:lnTo>
                    <a:pt x="1112595" y="24299"/>
                  </a:lnTo>
                  <a:lnTo>
                    <a:pt x="1094801" y="50683"/>
                  </a:lnTo>
                  <a:lnTo>
                    <a:pt x="1088276" y="83009"/>
                  </a:lnTo>
                  <a:lnTo>
                    <a:pt x="1094801" y="115291"/>
                  </a:lnTo>
                  <a:lnTo>
                    <a:pt x="1112595" y="141652"/>
                  </a:lnTo>
                  <a:lnTo>
                    <a:pt x="1138988" y="159424"/>
                  </a:lnTo>
                  <a:lnTo>
                    <a:pt x="1171309" y="165941"/>
                  </a:lnTo>
                  <a:lnTo>
                    <a:pt x="1203630" y="159424"/>
                  </a:lnTo>
                  <a:lnTo>
                    <a:pt x="1230023" y="141652"/>
                  </a:lnTo>
                  <a:lnTo>
                    <a:pt x="1247818" y="115291"/>
                  </a:lnTo>
                  <a:lnTo>
                    <a:pt x="1254342" y="83009"/>
                  </a:lnTo>
                  <a:lnTo>
                    <a:pt x="1247818" y="50683"/>
                  </a:lnTo>
                  <a:lnTo>
                    <a:pt x="1230023" y="24299"/>
                  </a:lnTo>
                  <a:lnTo>
                    <a:pt x="1203630" y="6518"/>
                  </a:lnTo>
                  <a:lnTo>
                    <a:pt x="1171309" y="0"/>
                  </a:lnTo>
                  <a:close/>
                </a:path>
                <a:path w="2908300" h="1952625">
                  <a:moveTo>
                    <a:pt x="112928" y="1462519"/>
                  </a:moveTo>
                  <a:lnTo>
                    <a:pt x="68969" y="1471382"/>
                  </a:lnTo>
                  <a:lnTo>
                    <a:pt x="33074" y="1495553"/>
                  </a:lnTo>
                  <a:lnTo>
                    <a:pt x="8873" y="1531405"/>
                  </a:lnTo>
                  <a:lnTo>
                    <a:pt x="0" y="1575309"/>
                  </a:lnTo>
                  <a:lnTo>
                    <a:pt x="8873" y="1619226"/>
                  </a:lnTo>
                  <a:lnTo>
                    <a:pt x="33074" y="1655105"/>
                  </a:lnTo>
                  <a:lnTo>
                    <a:pt x="68969" y="1679303"/>
                  </a:lnTo>
                  <a:lnTo>
                    <a:pt x="112928" y="1688178"/>
                  </a:lnTo>
                  <a:lnTo>
                    <a:pt x="156899" y="1679303"/>
                  </a:lnTo>
                  <a:lnTo>
                    <a:pt x="192821" y="1655105"/>
                  </a:lnTo>
                  <a:lnTo>
                    <a:pt x="217049" y="1619226"/>
                  </a:lnTo>
                  <a:lnTo>
                    <a:pt x="225935" y="1575309"/>
                  </a:lnTo>
                  <a:lnTo>
                    <a:pt x="217049" y="1531405"/>
                  </a:lnTo>
                  <a:lnTo>
                    <a:pt x="192821" y="1495553"/>
                  </a:lnTo>
                  <a:lnTo>
                    <a:pt x="156899" y="1471382"/>
                  </a:lnTo>
                  <a:lnTo>
                    <a:pt x="112928" y="1462519"/>
                  </a:lnTo>
                  <a:close/>
                </a:path>
                <a:path w="2908300" h="1952625">
                  <a:moveTo>
                    <a:pt x="1279151" y="1846459"/>
                  </a:moveTo>
                  <a:lnTo>
                    <a:pt x="1258570" y="1850615"/>
                  </a:lnTo>
                  <a:lnTo>
                    <a:pt x="1241752" y="1861945"/>
                  </a:lnTo>
                  <a:lnTo>
                    <a:pt x="1230409" y="1878742"/>
                  </a:lnTo>
                  <a:lnTo>
                    <a:pt x="1226247" y="1899298"/>
                  </a:lnTo>
                  <a:lnTo>
                    <a:pt x="1230409" y="1919808"/>
                  </a:lnTo>
                  <a:lnTo>
                    <a:pt x="1241752" y="1936582"/>
                  </a:lnTo>
                  <a:lnTo>
                    <a:pt x="1258570" y="1947903"/>
                  </a:lnTo>
                  <a:lnTo>
                    <a:pt x="1279151" y="1952058"/>
                  </a:lnTo>
                  <a:lnTo>
                    <a:pt x="1299720" y="1947903"/>
                  </a:lnTo>
                  <a:lnTo>
                    <a:pt x="1316510" y="1936582"/>
                  </a:lnTo>
                  <a:lnTo>
                    <a:pt x="1327827" y="1919808"/>
                  </a:lnTo>
                  <a:lnTo>
                    <a:pt x="1331976" y="1899298"/>
                  </a:lnTo>
                  <a:lnTo>
                    <a:pt x="1327827" y="1878742"/>
                  </a:lnTo>
                  <a:lnTo>
                    <a:pt x="1316510" y="1861945"/>
                  </a:lnTo>
                  <a:lnTo>
                    <a:pt x="1299720" y="1850615"/>
                  </a:lnTo>
                  <a:lnTo>
                    <a:pt x="1279151" y="1846459"/>
                  </a:lnTo>
                  <a:close/>
                </a:path>
              </a:pathLst>
            </a:custGeom>
            <a:solidFill>
              <a:srgbClr val="9CDAE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957886" y="4050999"/>
              <a:ext cx="3608070" cy="2082800"/>
            </a:xfrm>
            <a:custGeom>
              <a:avLst/>
              <a:gdLst/>
              <a:ahLst/>
              <a:cxnLst/>
              <a:rect l="l" t="t" r="r" b="b"/>
              <a:pathLst>
                <a:path w="3608070" h="2082800">
                  <a:moveTo>
                    <a:pt x="3545929" y="1026757"/>
                  </a:moveTo>
                  <a:lnTo>
                    <a:pt x="3521816" y="1031626"/>
                  </a:lnTo>
                  <a:lnTo>
                    <a:pt x="3502113" y="1044901"/>
                  </a:lnTo>
                  <a:lnTo>
                    <a:pt x="3488823" y="1064580"/>
                  </a:lnTo>
                  <a:lnTo>
                    <a:pt x="3483947" y="1088663"/>
                  </a:lnTo>
                  <a:lnTo>
                    <a:pt x="3488823" y="1112746"/>
                  </a:lnTo>
                  <a:lnTo>
                    <a:pt x="3502113" y="1132425"/>
                  </a:lnTo>
                  <a:lnTo>
                    <a:pt x="3521816" y="1145699"/>
                  </a:lnTo>
                  <a:lnTo>
                    <a:pt x="3545929" y="1150568"/>
                  </a:lnTo>
                  <a:lnTo>
                    <a:pt x="3570041" y="1145699"/>
                  </a:lnTo>
                  <a:lnTo>
                    <a:pt x="3589744" y="1132425"/>
                  </a:lnTo>
                  <a:lnTo>
                    <a:pt x="3603035" y="1112746"/>
                  </a:lnTo>
                  <a:lnTo>
                    <a:pt x="3607910" y="1088663"/>
                  </a:lnTo>
                  <a:lnTo>
                    <a:pt x="3603035" y="1064580"/>
                  </a:lnTo>
                  <a:lnTo>
                    <a:pt x="3589744" y="1044901"/>
                  </a:lnTo>
                  <a:lnTo>
                    <a:pt x="3570041" y="1031626"/>
                  </a:lnTo>
                  <a:lnTo>
                    <a:pt x="3545929" y="1026757"/>
                  </a:lnTo>
                  <a:close/>
                </a:path>
                <a:path w="3608070" h="2082800">
                  <a:moveTo>
                    <a:pt x="2569250" y="233318"/>
                  </a:moveTo>
                  <a:lnTo>
                    <a:pt x="2526618" y="240181"/>
                  </a:lnTo>
                  <a:lnTo>
                    <a:pt x="2489601" y="259293"/>
                  </a:lnTo>
                  <a:lnTo>
                    <a:pt x="2460417" y="288442"/>
                  </a:lnTo>
                  <a:lnTo>
                    <a:pt x="2441281" y="325413"/>
                  </a:lnTo>
                  <a:lnTo>
                    <a:pt x="2434409" y="367994"/>
                  </a:lnTo>
                  <a:lnTo>
                    <a:pt x="2441281" y="410544"/>
                  </a:lnTo>
                  <a:lnTo>
                    <a:pt x="2460417" y="447512"/>
                  </a:lnTo>
                  <a:lnTo>
                    <a:pt x="2489601" y="476672"/>
                  </a:lnTo>
                  <a:lnTo>
                    <a:pt x="2526618" y="495800"/>
                  </a:lnTo>
                  <a:lnTo>
                    <a:pt x="2569250" y="502670"/>
                  </a:lnTo>
                  <a:lnTo>
                    <a:pt x="2611853" y="495800"/>
                  </a:lnTo>
                  <a:lnTo>
                    <a:pt x="2648866" y="476672"/>
                  </a:lnTo>
                  <a:lnTo>
                    <a:pt x="2678062" y="447512"/>
                  </a:lnTo>
                  <a:lnTo>
                    <a:pt x="2697213" y="410544"/>
                  </a:lnTo>
                  <a:lnTo>
                    <a:pt x="2704092" y="367994"/>
                  </a:lnTo>
                  <a:lnTo>
                    <a:pt x="2697213" y="325413"/>
                  </a:lnTo>
                  <a:lnTo>
                    <a:pt x="2678062" y="288442"/>
                  </a:lnTo>
                  <a:lnTo>
                    <a:pt x="2648866" y="259293"/>
                  </a:lnTo>
                  <a:lnTo>
                    <a:pt x="2611853" y="240181"/>
                  </a:lnTo>
                  <a:lnTo>
                    <a:pt x="2569250" y="233318"/>
                  </a:lnTo>
                  <a:close/>
                </a:path>
                <a:path w="3608070" h="2082800">
                  <a:moveTo>
                    <a:pt x="1242126" y="0"/>
                  </a:moveTo>
                  <a:lnTo>
                    <a:pt x="1192332" y="10041"/>
                  </a:lnTo>
                  <a:lnTo>
                    <a:pt x="1151688" y="37420"/>
                  </a:lnTo>
                  <a:lnTo>
                    <a:pt x="1124293" y="78019"/>
                  </a:lnTo>
                  <a:lnTo>
                    <a:pt x="1114250" y="127719"/>
                  </a:lnTo>
                  <a:lnTo>
                    <a:pt x="1124293" y="177452"/>
                  </a:lnTo>
                  <a:lnTo>
                    <a:pt x="1151688" y="218047"/>
                  </a:lnTo>
                  <a:lnTo>
                    <a:pt x="1192332" y="245408"/>
                  </a:lnTo>
                  <a:lnTo>
                    <a:pt x="1242126" y="255438"/>
                  </a:lnTo>
                  <a:lnTo>
                    <a:pt x="1291875" y="245408"/>
                  </a:lnTo>
                  <a:lnTo>
                    <a:pt x="1332496" y="218047"/>
                  </a:lnTo>
                  <a:lnTo>
                    <a:pt x="1359882" y="177452"/>
                  </a:lnTo>
                  <a:lnTo>
                    <a:pt x="1369924" y="127719"/>
                  </a:lnTo>
                  <a:lnTo>
                    <a:pt x="1359882" y="78019"/>
                  </a:lnTo>
                  <a:lnTo>
                    <a:pt x="1332496" y="37420"/>
                  </a:lnTo>
                  <a:lnTo>
                    <a:pt x="1291875" y="10041"/>
                  </a:lnTo>
                  <a:lnTo>
                    <a:pt x="1242126" y="0"/>
                  </a:lnTo>
                  <a:close/>
                </a:path>
                <a:path w="3608070" h="2082800">
                  <a:moveTo>
                    <a:pt x="972992" y="897553"/>
                  </a:moveTo>
                  <a:lnTo>
                    <a:pt x="956710" y="900845"/>
                  </a:lnTo>
                  <a:lnTo>
                    <a:pt x="943400" y="909824"/>
                  </a:lnTo>
                  <a:lnTo>
                    <a:pt x="934418" y="923141"/>
                  </a:lnTo>
                  <a:lnTo>
                    <a:pt x="931123" y="939448"/>
                  </a:lnTo>
                  <a:lnTo>
                    <a:pt x="934420" y="955710"/>
                  </a:lnTo>
                  <a:lnTo>
                    <a:pt x="943410" y="969004"/>
                  </a:lnTo>
                  <a:lnTo>
                    <a:pt x="956743" y="977974"/>
                  </a:lnTo>
                  <a:lnTo>
                    <a:pt x="973070" y="981266"/>
                  </a:lnTo>
                  <a:lnTo>
                    <a:pt x="989352" y="977974"/>
                  </a:lnTo>
                  <a:lnTo>
                    <a:pt x="1002662" y="969004"/>
                  </a:lnTo>
                  <a:lnTo>
                    <a:pt x="1011643" y="955710"/>
                  </a:lnTo>
                  <a:lnTo>
                    <a:pt x="1014939" y="939448"/>
                  </a:lnTo>
                  <a:lnTo>
                    <a:pt x="1011642" y="923141"/>
                  </a:lnTo>
                  <a:lnTo>
                    <a:pt x="1002652" y="909824"/>
                  </a:lnTo>
                  <a:lnTo>
                    <a:pt x="989319" y="900845"/>
                  </a:lnTo>
                  <a:lnTo>
                    <a:pt x="972992" y="897553"/>
                  </a:lnTo>
                  <a:close/>
                </a:path>
                <a:path w="3608070" h="2082800">
                  <a:moveTo>
                    <a:pt x="112998" y="1427166"/>
                  </a:moveTo>
                  <a:lnTo>
                    <a:pt x="68996" y="1436033"/>
                  </a:lnTo>
                  <a:lnTo>
                    <a:pt x="33080" y="1460214"/>
                  </a:lnTo>
                  <a:lnTo>
                    <a:pt x="8873" y="1496078"/>
                  </a:lnTo>
                  <a:lnTo>
                    <a:pt x="0" y="1539995"/>
                  </a:lnTo>
                  <a:lnTo>
                    <a:pt x="8873" y="1583917"/>
                  </a:lnTo>
                  <a:lnTo>
                    <a:pt x="33080" y="1619784"/>
                  </a:lnTo>
                  <a:lnTo>
                    <a:pt x="68996" y="1643965"/>
                  </a:lnTo>
                  <a:lnTo>
                    <a:pt x="112998" y="1652832"/>
                  </a:lnTo>
                  <a:lnTo>
                    <a:pt x="156957" y="1643965"/>
                  </a:lnTo>
                  <a:lnTo>
                    <a:pt x="192852" y="1619784"/>
                  </a:lnTo>
                  <a:lnTo>
                    <a:pt x="217053" y="1583917"/>
                  </a:lnTo>
                  <a:lnTo>
                    <a:pt x="225927" y="1539995"/>
                  </a:lnTo>
                  <a:lnTo>
                    <a:pt x="217053" y="1496078"/>
                  </a:lnTo>
                  <a:lnTo>
                    <a:pt x="192852" y="1460214"/>
                  </a:lnTo>
                  <a:lnTo>
                    <a:pt x="156957" y="1436033"/>
                  </a:lnTo>
                  <a:lnTo>
                    <a:pt x="112998" y="1427166"/>
                  </a:lnTo>
                  <a:close/>
                </a:path>
                <a:path w="3608070" h="2082800">
                  <a:moveTo>
                    <a:pt x="2481756" y="1452639"/>
                  </a:moveTo>
                  <a:lnTo>
                    <a:pt x="2447727" y="1459505"/>
                  </a:lnTo>
                  <a:lnTo>
                    <a:pt x="2419941" y="1478227"/>
                  </a:lnTo>
                  <a:lnTo>
                    <a:pt x="2401209" y="1505997"/>
                  </a:lnTo>
                  <a:lnTo>
                    <a:pt x="2394340" y="1540003"/>
                  </a:lnTo>
                  <a:lnTo>
                    <a:pt x="2401209" y="1574005"/>
                  </a:lnTo>
                  <a:lnTo>
                    <a:pt x="2419941" y="1601772"/>
                  </a:lnTo>
                  <a:lnTo>
                    <a:pt x="2447727" y="1620493"/>
                  </a:lnTo>
                  <a:lnTo>
                    <a:pt x="2481756" y="1627359"/>
                  </a:lnTo>
                  <a:lnTo>
                    <a:pt x="2515831" y="1620493"/>
                  </a:lnTo>
                  <a:lnTo>
                    <a:pt x="2543640" y="1601771"/>
                  </a:lnTo>
                  <a:lnTo>
                    <a:pt x="2562381" y="1574001"/>
                  </a:lnTo>
                  <a:lnTo>
                    <a:pt x="2569250" y="1539995"/>
                  </a:lnTo>
                  <a:lnTo>
                    <a:pt x="2562381" y="1505993"/>
                  </a:lnTo>
                  <a:lnTo>
                    <a:pt x="2543640" y="1478226"/>
                  </a:lnTo>
                  <a:lnTo>
                    <a:pt x="2515831" y="1459505"/>
                  </a:lnTo>
                  <a:lnTo>
                    <a:pt x="2481756" y="1452639"/>
                  </a:lnTo>
                  <a:close/>
                </a:path>
                <a:path w="3608070" h="2082800">
                  <a:moveTo>
                    <a:pt x="2671301" y="2016821"/>
                  </a:moveTo>
                  <a:lnTo>
                    <a:pt x="2658516" y="2019396"/>
                  </a:lnTo>
                  <a:lnTo>
                    <a:pt x="2648096" y="2026416"/>
                  </a:lnTo>
                  <a:lnTo>
                    <a:pt x="2641080" y="2036829"/>
                  </a:lnTo>
                  <a:lnTo>
                    <a:pt x="2638510" y="2049580"/>
                  </a:lnTo>
                  <a:lnTo>
                    <a:pt x="2641081" y="2062331"/>
                  </a:lnTo>
                  <a:lnTo>
                    <a:pt x="2648098" y="2072744"/>
                  </a:lnTo>
                  <a:lnTo>
                    <a:pt x="2658519" y="2079765"/>
                  </a:lnTo>
                  <a:lnTo>
                    <a:pt x="2671301" y="2082339"/>
                  </a:lnTo>
                  <a:lnTo>
                    <a:pt x="2684052" y="2079764"/>
                  </a:lnTo>
                  <a:lnTo>
                    <a:pt x="2694476" y="2072744"/>
                  </a:lnTo>
                  <a:lnTo>
                    <a:pt x="2701510" y="2062331"/>
                  </a:lnTo>
                  <a:lnTo>
                    <a:pt x="2704091" y="2049579"/>
                  </a:lnTo>
                  <a:lnTo>
                    <a:pt x="2701510" y="2036828"/>
                  </a:lnTo>
                  <a:lnTo>
                    <a:pt x="2694474" y="2026416"/>
                  </a:lnTo>
                  <a:lnTo>
                    <a:pt x="2684047" y="2019395"/>
                  </a:lnTo>
                  <a:lnTo>
                    <a:pt x="2671301" y="2016822"/>
                  </a:lnTo>
                  <a:close/>
                </a:path>
              </a:pathLst>
            </a:custGeom>
            <a:solidFill>
              <a:srgbClr val="FFBB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1424" y="3733799"/>
              <a:ext cx="3171444" cy="1909572"/>
            </a:xfrm>
            <a:prstGeom prst="rect">
              <a:avLst/>
            </a:prstGeom>
          </p:spPr>
        </p:pic>
      </p:grpSp>
      <p:grpSp>
        <p:nvGrpSpPr>
          <p:cNvPr id="17" name="object 17" descr=""/>
          <p:cNvGrpSpPr/>
          <p:nvPr/>
        </p:nvGrpSpPr>
        <p:grpSpPr>
          <a:xfrm>
            <a:off x="4878323" y="1874520"/>
            <a:ext cx="2773045" cy="1339215"/>
            <a:chOff x="4878323" y="1874520"/>
            <a:chExt cx="2773045" cy="1339215"/>
          </a:xfrm>
        </p:grpSpPr>
        <p:sp>
          <p:nvSpPr>
            <p:cNvPr id="18" name="object 18" descr=""/>
            <p:cNvSpPr/>
            <p:nvPr/>
          </p:nvSpPr>
          <p:spPr>
            <a:xfrm>
              <a:off x="4967477" y="1911858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2340864" y="0"/>
                  </a:moveTo>
                  <a:lnTo>
                    <a:pt x="166116" y="0"/>
                  </a:lnTo>
                  <a:lnTo>
                    <a:pt x="121972" y="5937"/>
                  </a:lnTo>
                  <a:lnTo>
                    <a:pt x="82295" y="22690"/>
                  </a:lnTo>
                  <a:lnTo>
                    <a:pt x="48672" y="48672"/>
                  </a:lnTo>
                  <a:lnTo>
                    <a:pt x="22690" y="82295"/>
                  </a:lnTo>
                  <a:lnTo>
                    <a:pt x="5937" y="121972"/>
                  </a:lnTo>
                  <a:lnTo>
                    <a:pt x="0" y="166115"/>
                  </a:lnTo>
                  <a:lnTo>
                    <a:pt x="0" y="830579"/>
                  </a:lnTo>
                  <a:lnTo>
                    <a:pt x="5937" y="874723"/>
                  </a:lnTo>
                  <a:lnTo>
                    <a:pt x="22690" y="914400"/>
                  </a:lnTo>
                  <a:lnTo>
                    <a:pt x="48672" y="948023"/>
                  </a:lnTo>
                  <a:lnTo>
                    <a:pt x="82296" y="974005"/>
                  </a:lnTo>
                  <a:lnTo>
                    <a:pt x="121972" y="990758"/>
                  </a:lnTo>
                  <a:lnTo>
                    <a:pt x="166116" y="996695"/>
                  </a:lnTo>
                  <a:lnTo>
                    <a:pt x="2340864" y="996695"/>
                  </a:lnTo>
                  <a:lnTo>
                    <a:pt x="2385007" y="990758"/>
                  </a:lnTo>
                  <a:lnTo>
                    <a:pt x="2424683" y="974005"/>
                  </a:lnTo>
                  <a:lnTo>
                    <a:pt x="2458307" y="948023"/>
                  </a:lnTo>
                  <a:lnTo>
                    <a:pt x="2484289" y="914400"/>
                  </a:lnTo>
                  <a:lnTo>
                    <a:pt x="2501042" y="874723"/>
                  </a:lnTo>
                  <a:lnTo>
                    <a:pt x="2506979" y="830579"/>
                  </a:lnTo>
                  <a:lnTo>
                    <a:pt x="2506979" y="166115"/>
                  </a:lnTo>
                  <a:lnTo>
                    <a:pt x="2501042" y="121972"/>
                  </a:lnTo>
                  <a:lnTo>
                    <a:pt x="2484289" y="82295"/>
                  </a:lnTo>
                  <a:lnTo>
                    <a:pt x="2458307" y="48672"/>
                  </a:lnTo>
                  <a:lnTo>
                    <a:pt x="2424683" y="22690"/>
                  </a:lnTo>
                  <a:lnTo>
                    <a:pt x="2385007" y="5937"/>
                  </a:lnTo>
                  <a:lnTo>
                    <a:pt x="2340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4967477" y="1911858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0" y="166115"/>
                  </a:moveTo>
                  <a:lnTo>
                    <a:pt x="5937" y="121972"/>
                  </a:lnTo>
                  <a:lnTo>
                    <a:pt x="22690" y="82295"/>
                  </a:lnTo>
                  <a:lnTo>
                    <a:pt x="48672" y="48672"/>
                  </a:lnTo>
                  <a:lnTo>
                    <a:pt x="82295" y="22690"/>
                  </a:lnTo>
                  <a:lnTo>
                    <a:pt x="121972" y="5937"/>
                  </a:lnTo>
                  <a:lnTo>
                    <a:pt x="166116" y="0"/>
                  </a:lnTo>
                  <a:lnTo>
                    <a:pt x="2340864" y="0"/>
                  </a:lnTo>
                  <a:lnTo>
                    <a:pt x="2385007" y="5937"/>
                  </a:lnTo>
                  <a:lnTo>
                    <a:pt x="2424683" y="22690"/>
                  </a:lnTo>
                  <a:lnTo>
                    <a:pt x="2458307" y="48672"/>
                  </a:lnTo>
                  <a:lnTo>
                    <a:pt x="2484289" y="82295"/>
                  </a:lnTo>
                  <a:lnTo>
                    <a:pt x="2501042" y="121972"/>
                  </a:lnTo>
                  <a:lnTo>
                    <a:pt x="2506979" y="166115"/>
                  </a:lnTo>
                  <a:lnTo>
                    <a:pt x="2506979" y="830579"/>
                  </a:lnTo>
                  <a:lnTo>
                    <a:pt x="2501042" y="874723"/>
                  </a:lnTo>
                  <a:lnTo>
                    <a:pt x="2484289" y="914400"/>
                  </a:lnTo>
                  <a:lnTo>
                    <a:pt x="2458307" y="948023"/>
                  </a:lnTo>
                  <a:lnTo>
                    <a:pt x="2424683" y="974005"/>
                  </a:lnTo>
                  <a:lnTo>
                    <a:pt x="2385007" y="990758"/>
                  </a:lnTo>
                  <a:lnTo>
                    <a:pt x="2340864" y="996695"/>
                  </a:lnTo>
                  <a:lnTo>
                    <a:pt x="166116" y="996695"/>
                  </a:lnTo>
                  <a:lnTo>
                    <a:pt x="121972" y="990758"/>
                  </a:lnTo>
                  <a:lnTo>
                    <a:pt x="82296" y="974005"/>
                  </a:lnTo>
                  <a:lnTo>
                    <a:pt x="48672" y="948023"/>
                  </a:lnTo>
                  <a:lnTo>
                    <a:pt x="22690" y="914400"/>
                  </a:lnTo>
                  <a:lnTo>
                    <a:pt x="5937" y="874723"/>
                  </a:lnTo>
                  <a:lnTo>
                    <a:pt x="0" y="830579"/>
                  </a:lnTo>
                  <a:lnTo>
                    <a:pt x="0" y="166115"/>
                  </a:lnTo>
                  <a:close/>
                </a:path>
              </a:pathLst>
            </a:custGeom>
            <a:ln w="19049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78323" y="1874520"/>
              <a:ext cx="2772918" cy="1338834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5262498" y="2018487"/>
            <a:ext cx="201041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0" b="1">
                <a:solidFill>
                  <a:srgbClr val="001F5F"/>
                </a:solidFill>
                <a:latin typeface="Arial"/>
                <a:cs typeface="Arial"/>
              </a:rPr>
              <a:t>Mắt</a:t>
            </a:r>
            <a:r>
              <a:rPr dirty="0" sz="4800" spc="-31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35" b="1">
                <a:solidFill>
                  <a:srgbClr val="001F5F"/>
                </a:solidFill>
                <a:latin typeface="Arial"/>
                <a:cs typeface="Arial"/>
              </a:rPr>
              <a:t>dõi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384547" y="1229867"/>
            <a:ext cx="7807959" cy="1990089"/>
            <a:chOff x="4384547" y="1229867"/>
            <a:chExt cx="7807959" cy="1990089"/>
          </a:xfrm>
        </p:grpSpPr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4547" y="1229867"/>
              <a:ext cx="1123188" cy="1136903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9437369" y="1917953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2340863" y="0"/>
                  </a:moveTo>
                  <a:lnTo>
                    <a:pt x="166115" y="0"/>
                  </a:lnTo>
                  <a:lnTo>
                    <a:pt x="121972" y="5937"/>
                  </a:lnTo>
                  <a:lnTo>
                    <a:pt x="82296" y="22690"/>
                  </a:lnTo>
                  <a:lnTo>
                    <a:pt x="48672" y="48672"/>
                  </a:lnTo>
                  <a:lnTo>
                    <a:pt x="22690" y="82296"/>
                  </a:lnTo>
                  <a:lnTo>
                    <a:pt x="5937" y="121972"/>
                  </a:lnTo>
                  <a:lnTo>
                    <a:pt x="0" y="166116"/>
                  </a:lnTo>
                  <a:lnTo>
                    <a:pt x="0" y="830580"/>
                  </a:lnTo>
                  <a:lnTo>
                    <a:pt x="5937" y="874723"/>
                  </a:lnTo>
                  <a:lnTo>
                    <a:pt x="22690" y="914400"/>
                  </a:lnTo>
                  <a:lnTo>
                    <a:pt x="48672" y="948023"/>
                  </a:lnTo>
                  <a:lnTo>
                    <a:pt x="82296" y="974005"/>
                  </a:lnTo>
                  <a:lnTo>
                    <a:pt x="121972" y="990758"/>
                  </a:lnTo>
                  <a:lnTo>
                    <a:pt x="166115" y="996696"/>
                  </a:lnTo>
                  <a:lnTo>
                    <a:pt x="2340863" y="996696"/>
                  </a:lnTo>
                  <a:lnTo>
                    <a:pt x="2385007" y="990758"/>
                  </a:lnTo>
                  <a:lnTo>
                    <a:pt x="2424683" y="974005"/>
                  </a:lnTo>
                  <a:lnTo>
                    <a:pt x="2458307" y="948023"/>
                  </a:lnTo>
                  <a:lnTo>
                    <a:pt x="2484289" y="914400"/>
                  </a:lnTo>
                  <a:lnTo>
                    <a:pt x="2501042" y="874723"/>
                  </a:lnTo>
                  <a:lnTo>
                    <a:pt x="2506979" y="830580"/>
                  </a:lnTo>
                  <a:lnTo>
                    <a:pt x="2506979" y="166116"/>
                  </a:lnTo>
                  <a:lnTo>
                    <a:pt x="2501042" y="121972"/>
                  </a:lnTo>
                  <a:lnTo>
                    <a:pt x="2484289" y="82295"/>
                  </a:lnTo>
                  <a:lnTo>
                    <a:pt x="2458307" y="48672"/>
                  </a:lnTo>
                  <a:lnTo>
                    <a:pt x="2424683" y="22690"/>
                  </a:lnTo>
                  <a:lnTo>
                    <a:pt x="2385007" y="5937"/>
                  </a:lnTo>
                  <a:lnTo>
                    <a:pt x="2340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9437369" y="1917953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0" y="166116"/>
                  </a:moveTo>
                  <a:lnTo>
                    <a:pt x="5937" y="121972"/>
                  </a:lnTo>
                  <a:lnTo>
                    <a:pt x="22690" y="82296"/>
                  </a:lnTo>
                  <a:lnTo>
                    <a:pt x="48672" y="48672"/>
                  </a:lnTo>
                  <a:lnTo>
                    <a:pt x="82296" y="22690"/>
                  </a:lnTo>
                  <a:lnTo>
                    <a:pt x="121972" y="5937"/>
                  </a:lnTo>
                  <a:lnTo>
                    <a:pt x="166115" y="0"/>
                  </a:lnTo>
                  <a:lnTo>
                    <a:pt x="2340863" y="0"/>
                  </a:lnTo>
                  <a:lnTo>
                    <a:pt x="2385007" y="5937"/>
                  </a:lnTo>
                  <a:lnTo>
                    <a:pt x="2424683" y="22690"/>
                  </a:lnTo>
                  <a:lnTo>
                    <a:pt x="2458307" y="48672"/>
                  </a:lnTo>
                  <a:lnTo>
                    <a:pt x="2484289" y="82295"/>
                  </a:lnTo>
                  <a:lnTo>
                    <a:pt x="2501042" y="121972"/>
                  </a:lnTo>
                  <a:lnTo>
                    <a:pt x="2506979" y="166116"/>
                  </a:lnTo>
                  <a:lnTo>
                    <a:pt x="2506979" y="830580"/>
                  </a:lnTo>
                  <a:lnTo>
                    <a:pt x="2501042" y="874723"/>
                  </a:lnTo>
                  <a:lnTo>
                    <a:pt x="2484289" y="914400"/>
                  </a:lnTo>
                  <a:lnTo>
                    <a:pt x="2458307" y="948023"/>
                  </a:lnTo>
                  <a:lnTo>
                    <a:pt x="2424683" y="974005"/>
                  </a:lnTo>
                  <a:lnTo>
                    <a:pt x="2385007" y="990758"/>
                  </a:lnTo>
                  <a:lnTo>
                    <a:pt x="2340863" y="996696"/>
                  </a:lnTo>
                  <a:lnTo>
                    <a:pt x="166115" y="996696"/>
                  </a:lnTo>
                  <a:lnTo>
                    <a:pt x="121972" y="990758"/>
                  </a:lnTo>
                  <a:lnTo>
                    <a:pt x="82296" y="974005"/>
                  </a:lnTo>
                  <a:lnTo>
                    <a:pt x="48672" y="948023"/>
                  </a:lnTo>
                  <a:lnTo>
                    <a:pt x="22690" y="914400"/>
                  </a:lnTo>
                  <a:lnTo>
                    <a:pt x="5937" y="874723"/>
                  </a:lnTo>
                  <a:lnTo>
                    <a:pt x="0" y="830580"/>
                  </a:lnTo>
                  <a:lnTo>
                    <a:pt x="0" y="166116"/>
                  </a:lnTo>
                  <a:close/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8215" y="1880615"/>
              <a:ext cx="2843783" cy="1338834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9732644" y="2025141"/>
            <a:ext cx="211963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480"/>
              <a:t>Tai</a:t>
            </a:r>
            <a:r>
              <a:rPr dirty="0" sz="4800" spc="-245"/>
              <a:t> </a:t>
            </a:r>
            <a:r>
              <a:rPr dirty="0" sz="4800" spc="-459"/>
              <a:t>nghe</a:t>
            </a:r>
            <a:endParaRPr sz="4800"/>
          </a:p>
        </p:txBody>
      </p:sp>
      <p:grpSp>
        <p:nvGrpSpPr>
          <p:cNvPr id="28" name="object 28" descr=""/>
          <p:cNvGrpSpPr/>
          <p:nvPr/>
        </p:nvGrpSpPr>
        <p:grpSpPr>
          <a:xfrm>
            <a:off x="7492365" y="1409700"/>
            <a:ext cx="2526030" cy="3580765"/>
            <a:chOff x="7492365" y="1409700"/>
            <a:chExt cx="2526030" cy="3580765"/>
          </a:xfrm>
        </p:grpSpPr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020" y="1409700"/>
              <a:ext cx="1053083" cy="996696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7501890" y="3687317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2340863" y="0"/>
                  </a:moveTo>
                  <a:lnTo>
                    <a:pt x="166115" y="0"/>
                  </a:lnTo>
                  <a:lnTo>
                    <a:pt x="121972" y="5937"/>
                  </a:lnTo>
                  <a:lnTo>
                    <a:pt x="82296" y="22690"/>
                  </a:lnTo>
                  <a:lnTo>
                    <a:pt x="48672" y="48672"/>
                  </a:lnTo>
                  <a:lnTo>
                    <a:pt x="22690" y="82295"/>
                  </a:lnTo>
                  <a:lnTo>
                    <a:pt x="5937" y="121972"/>
                  </a:lnTo>
                  <a:lnTo>
                    <a:pt x="0" y="166115"/>
                  </a:lnTo>
                  <a:lnTo>
                    <a:pt x="0" y="830579"/>
                  </a:lnTo>
                  <a:lnTo>
                    <a:pt x="5937" y="874723"/>
                  </a:lnTo>
                  <a:lnTo>
                    <a:pt x="22690" y="914399"/>
                  </a:lnTo>
                  <a:lnTo>
                    <a:pt x="48672" y="948023"/>
                  </a:lnTo>
                  <a:lnTo>
                    <a:pt x="82296" y="974005"/>
                  </a:lnTo>
                  <a:lnTo>
                    <a:pt x="121972" y="990758"/>
                  </a:lnTo>
                  <a:lnTo>
                    <a:pt x="166115" y="996695"/>
                  </a:lnTo>
                  <a:lnTo>
                    <a:pt x="2340863" y="996695"/>
                  </a:lnTo>
                  <a:lnTo>
                    <a:pt x="2385007" y="990758"/>
                  </a:lnTo>
                  <a:lnTo>
                    <a:pt x="2424683" y="974005"/>
                  </a:lnTo>
                  <a:lnTo>
                    <a:pt x="2458307" y="948023"/>
                  </a:lnTo>
                  <a:lnTo>
                    <a:pt x="2484289" y="914399"/>
                  </a:lnTo>
                  <a:lnTo>
                    <a:pt x="2501042" y="874723"/>
                  </a:lnTo>
                  <a:lnTo>
                    <a:pt x="2506979" y="830579"/>
                  </a:lnTo>
                  <a:lnTo>
                    <a:pt x="2506979" y="166115"/>
                  </a:lnTo>
                  <a:lnTo>
                    <a:pt x="2501042" y="121972"/>
                  </a:lnTo>
                  <a:lnTo>
                    <a:pt x="2484289" y="82295"/>
                  </a:lnTo>
                  <a:lnTo>
                    <a:pt x="2458307" y="48672"/>
                  </a:lnTo>
                  <a:lnTo>
                    <a:pt x="2424683" y="22690"/>
                  </a:lnTo>
                  <a:lnTo>
                    <a:pt x="2385007" y="5937"/>
                  </a:lnTo>
                  <a:lnTo>
                    <a:pt x="23408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501890" y="3687317"/>
              <a:ext cx="2506980" cy="996950"/>
            </a:xfrm>
            <a:custGeom>
              <a:avLst/>
              <a:gdLst/>
              <a:ahLst/>
              <a:cxnLst/>
              <a:rect l="l" t="t" r="r" b="b"/>
              <a:pathLst>
                <a:path w="2506979" h="996950">
                  <a:moveTo>
                    <a:pt x="0" y="166115"/>
                  </a:moveTo>
                  <a:lnTo>
                    <a:pt x="5937" y="121972"/>
                  </a:lnTo>
                  <a:lnTo>
                    <a:pt x="22690" y="82295"/>
                  </a:lnTo>
                  <a:lnTo>
                    <a:pt x="48672" y="48672"/>
                  </a:lnTo>
                  <a:lnTo>
                    <a:pt x="82296" y="22690"/>
                  </a:lnTo>
                  <a:lnTo>
                    <a:pt x="121972" y="5937"/>
                  </a:lnTo>
                  <a:lnTo>
                    <a:pt x="166115" y="0"/>
                  </a:lnTo>
                  <a:lnTo>
                    <a:pt x="2340863" y="0"/>
                  </a:lnTo>
                  <a:lnTo>
                    <a:pt x="2385007" y="5937"/>
                  </a:lnTo>
                  <a:lnTo>
                    <a:pt x="2424683" y="22690"/>
                  </a:lnTo>
                  <a:lnTo>
                    <a:pt x="2458307" y="48672"/>
                  </a:lnTo>
                  <a:lnTo>
                    <a:pt x="2484289" y="82295"/>
                  </a:lnTo>
                  <a:lnTo>
                    <a:pt x="2501042" y="121972"/>
                  </a:lnTo>
                  <a:lnTo>
                    <a:pt x="2506979" y="166115"/>
                  </a:lnTo>
                  <a:lnTo>
                    <a:pt x="2506979" y="830579"/>
                  </a:lnTo>
                  <a:lnTo>
                    <a:pt x="2501042" y="874723"/>
                  </a:lnTo>
                  <a:lnTo>
                    <a:pt x="2484289" y="914399"/>
                  </a:lnTo>
                  <a:lnTo>
                    <a:pt x="2458307" y="948023"/>
                  </a:lnTo>
                  <a:lnTo>
                    <a:pt x="2424683" y="974005"/>
                  </a:lnTo>
                  <a:lnTo>
                    <a:pt x="2385007" y="990758"/>
                  </a:lnTo>
                  <a:lnTo>
                    <a:pt x="2340863" y="996695"/>
                  </a:lnTo>
                  <a:lnTo>
                    <a:pt x="166115" y="996695"/>
                  </a:lnTo>
                  <a:lnTo>
                    <a:pt x="121972" y="990758"/>
                  </a:lnTo>
                  <a:lnTo>
                    <a:pt x="82296" y="974005"/>
                  </a:lnTo>
                  <a:lnTo>
                    <a:pt x="48672" y="948023"/>
                  </a:lnTo>
                  <a:lnTo>
                    <a:pt x="22690" y="914399"/>
                  </a:lnTo>
                  <a:lnTo>
                    <a:pt x="5937" y="874723"/>
                  </a:lnTo>
                  <a:lnTo>
                    <a:pt x="0" y="830579"/>
                  </a:lnTo>
                  <a:lnTo>
                    <a:pt x="0" y="166115"/>
                  </a:lnTo>
                  <a:close/>
                </a:path>
              </a:pathLst>
            </a:custGeom>
            <a:ln w="1905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6848" y="3651504"/>
              <a:ext cx="2419350" cy="1338834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7932166" y="3796665"/>
            <a:ext cx="16541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600" b="1">
                <a:solidFill>
                  <a:srgbClr val="001F5F"/>
                </a:solidFill>
                <a:latin typeface="Arial"/>
                <a:cs typeface="Arial"/>
              </a:rPr>
              <a:t>Tay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405" b="1">
                <a:solidFill>
                  <a:srgbClr val="001F5F"/>
                </a:solidFill>
                <a:latin typeface="Arial"/>
                <a:cs typeface="Arial"/>
              </a:rPr>
              <a:t>dò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5835396" y="295656"/>
            <a:ext cx="4323715" cy="4003675"/>
            <a:chOff x="5835396" y="295656"/>
            <a:chExt cx="4323715" cy="4003675"/>
          </a:xfrm>
        </p:grpSpPr>
        <p:pic>
          <p:nvPicPr>
            <p:cNvPr id="35" name="object 35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71716" y="3240023"/>
              <a:ext cx="1223772" cy="105918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35396" y="295656"/>
              <a:ext cx="4323588" cy="1780032"/>
            </a:xfrm>
            <a:prstGeom prst="rect">
              <a:avLst/>
            </a:prstGeom>
          </p:spPr>
        </p:pic>
      </p:grpSp>
      <p:pic>
        <p:nvPicPr>
          <p:cNvPr id="37" name="object 37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1844039"/>
            <a:ext cx="3561587" cy="501395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1737" y="99440"/>
            <a:ext cx="11830050" cy="6661150"/>
            <a:chOff x="181737" y="99440"/>
            <a:chExt cx="11830050" cy="6661150"/>
          </a:xfrm>
        </p:grpSpPr>
        <p:sp>
          <p:nvSpPr>
            <p:cNvPr id="4" name="object 4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11147298" y="0"/>
                  </a:moveTo>
                  <a:lnTo>
                    <a:pt x="663701" y="0"/>
                  </a:lnTo>
                  <a:lnTo>
                    <a:pt x="616302" y="1666"/>
                  </a:lnTo>
                  <a:lnTo>
                    <a:pt x="569802" y="6591"/>
                  </a:lnTo>
                  <a:lnTo>
                    <a:pt x="524313" y="14662"/>
                  </a:lnTo>
                  <a:lnTo>
                    <a:pt x="479949" y="25766"/>
                  </a:lnTo>
                  <a:lnTo>
                    <a:pt x="436822" y="39792"/>
                  </a:lnTo>
                  <a:lnTo>
                    <a:pt x="395043" y="56627"/>
                  </a:lnTo>
                  <a:lnTo>
                    <a:pt x="354726" y="76158"/>
                  </a:lnTo>
                  <a:lnTo>
                    <a:pt x="315982" y="98273"/>
                  </a:lnTo>
                  <a:lnTo>
                    <a:pt x="278924" y="122860"/>
                  </a:lnTo>
                  <a:lnTo>
                    <a:pt x="243664" y="149807"/>
                  </a:lnTo>
                  <a:lnTo>
                    <a:pt x="210314" y="179000"/>
                  </a:lnTo>
                  <a:lnTo>
                    <a:pt x="178987" y="210329"/>
                  </a:lnTo>
                  <a:lnTo>
                    <a:pt x="149794" y="243680"/>
                  </a:lnTo>
                  <a:lnTo>
                    <a:pt x="122849" y="278940"/>
                  </a:lnTo>
                  <a:lnTo>
                    <a:pt x="98264" y="315999"/>
                  </a:lnTo>
                  <a:lnTo>
                    <a:pt x="76150" y="354743"/>
                  </a:lnTo>
                  <a:lnTo>
                    <a:pt x="56621" y="395060"/>
                  </a:lnTo>
                  <a:lnTo>
                    <a:pt x="39788" y="436837"/>
                  </a:lnTo>
                  <a:lnTo>
                    <a:pt x="25763" y="479963"/>
                  </a:lnTo>
                  <a:lnTo>
                    <a:pt x="14660" y="524325"/>
                  </a:lnTo>
                  <a:lnTo>
                    <a:pt x="6590" y="569810"/>
                  </a:lnTo>
                  <a:lnTo>
                    <a:pt x="1666" y="616306"/>
                  </a:lnTo>
                  <a:lnTo>
                    <a:pt x="0" y="663701"/>
                  </a:lnTo>
                  <a:lnTo>
                    <a:pt x="0" y="5977889"/>
                  </a:lnTo>
                  <a:lnTo>
                    <a:pt x="1666" y="6025289"/>
                  </a:lnTo>
                  <a:lnTo>
                    <a:pt x="6590" y="6071789"/>
                  </a:lnTo>
                  <a:lnTo>
                    <a:pt x="14660" y="6117278"/>
                  </a:lnTo>
                  <a:lnTo>
                    <a:pt x="25763" y="6161642"/>
                  </a:lnTo>
                  <a:lnTo>
                    <a:pt x="39788" y="6204769"/>
                  </a:lnTo>
                  <a:lnTo>
                    <a:pt x="56621" y="6246548"/>
                  </a:lnTo>
                  <a:lnTo>
                    <a:pt x="76150" y="6286865"/>
                  </a:lnTo>
                  <a:lnTo>
                    <a:pt x="98264" y="6325609"/>
                  </a:lnTo>
                  <a:lnTo>
                    <a:pt x="122849" y="6362667"/>
                  </a:lnTo>
                  <a:lnTo>
                    <a:pt x="149794" y="6397927"/>
                  </a:lnTo>
                  <a:lnTo>
                    <a:pt x="178987" y="6431277"/>
                  </a:lnTo>
                  <a:lnTo>
                    <a:pt x="210314" y="6462604"/>
                  </a:lnTo>
                  <a:lnTo>
                    <a:pt x="243664" y="6491797"/>
                  </a:lnTo>
                  <a:lnTo>
                    <a:pt x="278924" y="6518742"/>
                  </a:lnTo>
                  <a:lnTo>
                    <a:pt x="315982" y="6543327"/>
                  </a:lnTo>
                  <a:lnTo>
                    <a:pt x="354726" y="6565441"/>
                  </a:lnTo>
                  <a:lnTo>
                    <a:pt x="395043" y="6584970"/>
                  </a:lnTo>
                  <a:lnTo>
                    <a:pt x="436822" y="6601803"/>
                  </a:lnTo>
                  <a:lnTo>
                    <a:pt x="479949" y="6615828"/>
                  </a:lnTo>
                  <a:lnTo>
                    <a:pt x="524313" y="6626931"/>
                  </a:lnTo>
                  <a:lnTo>
                    <a:pt x="569802" y="6635001"/>
                  </a:lnTo>
                  <a:lnTo>
                    <a:pt x="616302" y="6639925"/>
                  </a:lnTo>
                  <a:lnTo>
                    <a:pt x="663701" y="6641591"/>
                  </a:lnTo>
                  <a:lnTo>
                    <a:pt x="11147298" y="6641591"/>
                  </a:lnTo>
                  <a:lnTo>
                    <a:pt x="11194693" y="6639925"/>
                  </a:lnTo>
                  <a:lnTo>
                    <a:pt x="11241189" y="6635001"/>
                  </a:lnTo>
                  <a:lnTo>
                    <a:pt x="11286674" y="6626931"/>
                  </a:lnTo>
                  <a:lnTo>
                    <a:pt x="11331036" y="6615828"/>
                  </a:lnTo>
                  <a:lnTo>
                    <a:pt x="11374162" y="6601803"/>
                  </a:lnTo>
                  <a:lnTo>
                    <a:pt x="11415939" y="6584970"/>
                  </a:lnTo>
                  <a:lnTo>
                    <a:pt x="11456256" y="6565441"/>
                  </a:lnTo>
                  <a:lnTo>
                    <a:pt x="11495000" y="6543327"/>
                  </a:lnTo>
                  <a:lnTo>
                    <a:pt x="11532059" y="6518742"/>
                  </a:lnTo>
                  <a:lnTo>
                    <a:pt x="11567319" y="6491797"/>
                  </a:lnTo>
                  <a:lnTo>
                    <a:pt x="11600670" y="6462604"/>
                  </a:lnTo>
                  <a:lnTo>
                    <a:pt x="11631999" y="6431277"/>
                  </a:lnTo>
                  <a:lnTo>
                    <a:pt x="11661192" y="6397927"/>
                  </a:lnTo>
                  <a:lnTo>
                    <a:pt x="11688139" y="6362667"/>
                  </a:lnTo>
                  <a:lnTo>
                    <a:pt x="11712726" y="6325609"/>
                  </a:lnTo>
                  <a:lnTo>
                    <a:pt x="11734841" y="6286865"/>
                  </a:lnTo>
                  <a:lnTo>
                    <a:pt x="11754372" y="6246548"/>
                  </a:lnTo>
                  <a:lnTo>
                    <a:pt x="11771207" y="6204769"/>
                  </a:lnTo>
                  <a:lnTo>
                    <a:pt x="11785233" y="6161642"/>
                  </a:lnTo>
                  <a:lnTo>
                    <a:pt x="11796337" y="6117278"/>
                  </a:lnTo>
                  <a:lnTo>
                    <a:pt x="11804408" y="6071789"/>
                  </a:lnTo>
                  <a:lnTo>
                    <a:pt x="11809333" y="6025289"/>
                  </a:lnTo>
                  <a:lnTo>
                    <a:pt x="11811000" y="5977889"/>
                  </a:lnTo>
                  <a:lnTo>
                    <a:pt x="11811000" y="663701"/>
                  </a:lnTo>
                  <a:lnTo>
                    <a:pt x="11809333" y="616306"/>
                  </a:lnTo>
                  <a:lnTo>
                    <a:pt x="11804408" y="569810"/>
                  </a:lnTo>
                  <a:lnTo>
                    <a:pt x="11796337" y="524325"/>
                  </a:lnTo>
                  <a:lnTo>
                    <a:pt x="11785233" y="479963"/>
                  </a:lnTo>
                  <a:lnTo>
                    <a:pt x="11771207" y="436837"/>
                  </a:lnTo>
                  <a:lnTo>
                    <a:pt x="11754372" y="395060"/>
                  </a:lnTo>
                  <a:lnTo>
                    <a:pt x="11734841" y="354743"/>
                  </a:lnTo>
                  <a:lnTo>
                    <a:pt x="11712726" y="315999"/>
                  </a:lnTo>
                  <a:lnTo>
                    <a:pt x="11688139" y="278940"/>
                  </a:lnTo>
                  <a:lnTo>
                    <a:pt x="11661192" y="243680"/>
                  </a:lnTo>
                  <a:lnTo>
                    <a:pt x="11631999" y="210329"/>
                  </a:lnTo>
                  <a:lnTo>
                    <a:pt x="11600670" y="179000"/>
                  </a:lnTo>
                  <a:lnTo>
                    <a:pt x="11567319" y="149807"/>
                  </a:lnTo>
                  <a:lnTo>
                    <a:pt x="11532059" y="122860"/>
                  </a:lnTo>
                  <a:lnTo>
                    <a:pt x="11495000" y="98273"/>
                  </a:lnTo>
                  <a:lnTo>
                    <a:pt x="11456256" y="76158"/>
                  </a:lnTo>
                  <a:lnTo>
                    <a:pt x="11415939" y="56627"/>
                  </a:lnTo>
                  <a:lnTo>
                    <a:pt x="11374162" y="39792"/>
                  </a:lnTo>
                  <a:lnTo>
                    <a:pt x="11331036" y="25766"/>
                  </a:lnTo>
                  <a:lnTo>
                    <a:pt x="11286674" y="14662"/>
                  </a:lnTo>
                  <a:lnTo>
                    <a:pt x="11241189" y="6591"/>
                  </a:lnTo>
                  <a:lnTo>
                    <a:pt x="11194693" y="1666"/>
                  </a:lnTo>
                  <a:lnTo>
                    <a:pt x="1114729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0" y="663701"/>
                  </a:moveTo>
                  <a:lnTo>
                    <a:pt x="1666" y="616306"/>
                  </a:lnTo>
                  <a:lnTo>
                    <a:pt x="6590" y="569810"/>
                  </a:lnTo>
                  <a:lnTo>
                    <a:pt x="14660" y="524325"/>
                  </a:lnTo>
                  <a:lnTo>
                    <a:pt x="25763" y="479963"/>
                  </a:lnTo>
                  <a:lnTo>
                    <a:pt x="39788" y="436837"/>
                  </a:lnTo>
                  <a:lnTo>
                    <a:pt x="56621" y="395060"/>
                  </a:lnTo>
                  <a:lnTo>
                    <a:pt x="76150" y="354743"/>
                  </a:lnTo>
                  <a:lnTo>
                    <a:pt x="98264" y="315999"/>
                  </a:lnTo>
                  <a:lnTo>
                    <a:pt x="122849" y="278940"/>
                  </a:lnTo>
                  <a:lnTo>
                    <a:pt x="149794" y="243680"/>
                  </a:lnTo>
                  <a:lnTo>
                    <a:pt x="178987" y="210329"/>
                  </a:lnTo>
                  <a:lnTo>
                    <a:pt x="210314" y="179000"/>
                  </a:lnTo>
                  <a:lnTo>
                    <a:pt x="243664" y="149807"/>
                  </a:lnTo>
                  <a:lnTo>
                    <a:pt x="278924" y="122860"/>
                  </a:lnTo>
                  <a:lnTo>
                    <a:pt x="315982" y="98273"/>
                  </a:lnTo>
                  <a:lnTo>
                    <a:pt x="354726" y="76158"/>
                  </a:lnTo>
                  <a:lnTo>
                    <a:pt x="395043" y="56627"/>
                  </a:lnTo>
                  <a:lnTo>
                    <a:pt x="436822" y="39792"/>
                  </a:lnTo>
                  <a:lnTo>
                    <a:pt x="479949" y="25766"/>
                  </a:lnTo>
                  <a:lnTo>
                    <a:pt x="524313" y="14662"/>
                  </a:lnTo>
                  <a:lnTo>
                    <a:pt x="569802" y="6591"/>
                  </a:lnTo>
                  <a:lnTo>
                    <a:pt x="616302" y="1666"/>
                  </a:lnTo>
                  <a:lnTo>
                    <a:pt x="663701" y="0"/>
                  </a:lnTo>
                  <a:lnTo>
                    <a:pt x="11147298" y="0"/>
                  </a:lnTo>
                  <a:lnTo>
                    <a:pt x="11194693" y="1666"/>
                  </a:lnTo>
                  <a:lnTo>
                    <a:pt x="11241189" y="6591"/>
                  </a:lnTo>
                  <a:lnTo>
                    <a:pt x="11286674" y="14662"/>
                  </a:lnTo>
                  <a:lnTo>
                    <a:pt x="11331036" y="25766"/>
                  </a:lnTo>
                  <a:lnTo>
                    <a:pt x="11374162" y="39792"/>
                  </a:lnTo>
                  <a:lnTo>
                    <a:pt x="11415939" y="56627"/>
                  </a:lnTo>
                  <a:lnTo>
                    <a:pt x="11456256" y="76158"/>
                  </a:lnTo>
                  <a:lnTo>
                    <a:pt x="11495000" y="98273"/>
                  </a:lnTo>
                  <a:lnTo>
                    <a:pt x="11532059" y="122860"/>
                  </a:lnTo>
                  <a:lnTo>
                    <a:pt x="11567319" y="149807"/>
                  </a:lnTo>
                  <a:lnTo>
                    <a:pt x="11600670" y="179000"/>
                  </a:lnTo>
                  <a:lnTo>
                    <a:pt x="11631999" y="210329"/>
                  </a:lnTo>
                  <a:lnTo>
                    <a:pt x="11661192" y="243680"/>
                  </a:lnTo>
                  <a:lnTo>
                    <a:pt x="11688139" y="278940"/>
                  </a:lnTo>
                  <a:lnTo>
                    <a:pt x="11712726" y="315999"/>
                  </a:lnTo>
                  <a:lnTo>
                    <a:pt x="11734841" y="354743"/>
                  </a:lnTo>
                  <a:lnTo>
                    <a:pt x="11754372" y="395060"/>
                  </a:lnTo>
                  <a:lnTo>
                    <a:pt x="11771207" y="436837"/>
                  </a:lnTo>
                  <a:lnTo>
                    <a:pt x="11785233" y="479963"/>
                  </a:lnTo>
                  <a:lnTo>
                    <a:pt x="11796337" y="524325"/>
                  </a:lnTo>
                  <a:lnTo>
                    <a:pt x="11804408" y="569810"/>
                  </a:lnTo>
                  <a:lnTo>
                    <a:pt x="11809333" y="616306"/>
                  </a:lnTo>
                  <a:lnTo>
                    <a:pt x="11811000" y="663701"/>
                  </a:lnTo>
                  <a:lnTo>
                    <a:pt x="11811000" y="5977889"/>
                  </a:lnTo>
                  <a:lnTo>
                    <a:pt x="11809333" y="6025289"/>
                  </a:lnTo>
                  <a:lnTo>
                    <a:pt x="11804408" y="6071789"/>
                  </a:lnTo>
                  <a:lnTo>
                    <a:pt x="11796337" y="6117278"/>
                  </a:lnTo>
                  <a:lnTo>
                    <a:pt x="11785233" y="6161642"/>
                  </a:lnTo>
                  <a:lnTo>
                    <a:pt x="11771207" y="6204769"/>
                  </a:lnTo>
                  <a:lnTo>
                    <a:pt x="11754372" y="6246548"/>
                  </a:lnTo>
                  <a:lnTo>
                    <a:pt x="11734841" y="6286865"/>
                  </a:lnTo>
                  <a:lnTo>
                    <a:pt x="11712726" y="6325609"/>
                  </a:lnTo>
                  <a:lnTo>
                    <a:pt x="11688139" y="6362667"/>
                  </a:lnTo>
                  <a:lnTo>
                    <a:pt x="11661192" y="6397927"/>
                  </a:lnTo>
                  <a:lnTo>
                    <a:pt x="11631999" y="6431277"/>
                  </a:lnTo>
                  <a:lnTo>
                    <a:pt x="11600670" y="6462604"/>
                  </a:lnTo>
                  <a:lnTo>
                    <a:pt x="11567319" y="6491797"/>
                  </a:lnTo>
                  <a:lnTo>
                    <a:pt x="11532059" y="6518742"/>
                  </a:lnTo>
                  <a:lnTo>
                    <a:pt x="11495000" y="6543327"/>
                  </a:lnTo>
                  <a:lnTo>
                    <a:pt x="11456256" y="6565441"/>
                  </a:lnTo>
                  <a:lnTo>
                    <a:pt x="11415939" y="6584970"/>
                  </a:lnTo>
                  <a:lnTo>
                    <a:pt x="11374162" y="6601803"/>
                  </a:lnTo>
                  <a:lnTo>
                    <a:pt x="11331036" y="6615828"/>
                  </a:lnTo>
                  <a:lnTo>
                    <a:pt x="11286674" y="6626931"/>
                  </a:lnTo>
                  <a:lnTo>
                    <a:pt x="11241189" y="6635001"/>
                  </a:lnTo>
                  <a:lnTo>
                    <a:pt x="11194693" y="6639925"/>
                  </a:lnTo>
                  <a:lnTo>
                    <a:pt x="11147298" y="6641591"/>
                  </a:lnTo>
                  <a:lnTo>
                    <a:pt x="663701" y="6641591"/>
                  </a:lnTo>
                  <a:lnTo>
                    <a:pt x="616302" y="6639925"/>
                  </a:lnTo>
                  <a:lnTo>
                    <a:pt x="569802" y="6635001"/>
                  </a:lnTo>
                  <a:lnTo>
                    <a:pt x="524313" y="6626931"/>
                  </a:lnTo>
                  <a:lnTo>
                    <a:pt x="479949" y="6615828"/>
                  </a:lnTo>
                  <a:lnTo>
                    <a:pt x="436822" y="6601803"/>
                  </a:lnTo>
                  <a:lnTo>
                    <a:pt x="395043" y="6584970"/>
                  </a:lnTo>
                  <a:lnTo>
                    <a:pt x="354726" y="6565441"/>
                  </a:lnTo>
                  <a:lnTo>
                    <a:pt x="315982" y="6543327"/>
                  </a:lnTo>
                  <a:lnTo>
                    <a:pt x="278924" y="6518742"/>
                  </a:lnTo>
                  <a:lnTo>
                    <a:pt x="243664" y="6491797"/>
                  </a:lnTo>
                  <a:lnTo>
                    <a:pt x="210314" y="6462604"/>
                  </a:lnTo>
                  <a:lnTo>
                    <a:pt x="178987" y="6431277"/>
                  </a:lnTo>
                  <a:lnTo>
                    <a:pt x="149794" y="6397927"/>
                  </a:lnTo>
                  <a:lnTo>
                    <a:pt x="122849" y="6362667"/>
                  </a:lnTo>
                  <a:lnTo>
                    <a:pt x="98264" y="6325609"/>
                  </a:lnTo>
                  <a:lnTo>
                    <a:pt x="76150" y="6286865"/>
                  </a:lnTo>
                  <a:lnTo>
                    <a:pt x="56621" y="6246548"/>
                  </a:lnTo>
                  <a:lnTo>
                    <a:pt x="39788" y="6204769"/>
                  </a:lnTo>
                  <a:lnTo>
                    <a:pt x="25763" y="6161642"/>
                  </a:lnTo>
                  <a:lnTo>
                    <a:pt x="14660" y="6117278"/>
                  </a:lnTo>
                  <a:lnTo>
                    <a:pt x="6590" y="6071789"/>
                  </a:lnTo>
                  <a:lnTo>
                    <a:pt x="1666" y="6025289"/>
                  </a:lnTo>
                  <a:lnTo>
                    <a:pt x="0" y="5977889"/>
                  </a:lnTo>
                  <a:lnTo>
                    <a:pt x="0" y="663701"/>
                  </a:lnTo>
                  <a:close/>
                </a:path>
              </a:pathLst>
            </a:custGeom>
            <a:ln w="19049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85952" y="1148334"/>
            <a:ext cx="11221085" cy="47199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927100">
              <a:lnSpc>
                <a:spcPts val="332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Bây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giờ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mùa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hè.</a:t>
            </a:r>
            <a:endParaRPr sz="2800">
              <a:latin typeface="Arial"/>
              <a:cs typeface="Arial"/>
            </a:endParaRPr>
          </a:p>
          <a:p>
            <a:pPr algn="just" marL="927100">
              <a:lnSpc>
                <a:spcPts val="3320"/>
              </a:lnSpc>
            </a:pPr>
            <a:r>
              <a:rPr dirty="0" sz="2800">
                <a:latin typeface="Arial"/>
                <a:cs typeface="Arial"/>
              </a:rPr>
              <a:t>Chúng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1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1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lang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thang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khu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rừng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yên</a:t>
            </a:r>
            <a:r>
              <a:rPr dirty="0" sz="2800" spc="18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tĩnh</a:t>
            </a:r>
            <a:r>
              <a:rPr dirty="0" sz="2800" spc="18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đầy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</a:t>
            </a:r>
            <a:r>
              <a:rPr dirty="0" sz="2800" spc="19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cây</a:t>
            </a:r>
            <a:endParaRPr sz="2800">
              <a:latin typeface="Arial"/>
              <a:cs typeface="Arial"/>
            </a:endParaRPr>
          </a:p>
          <a:p>
            <a:pPr algn="just" marL="12700" marR="5080">
              <a:lnSpc>
                <a:spcPct val="100000"/>
              </a:lnSpc>
              <a:spcBef>
                <a:spcPts val="85"/>
              </a:spcBef>
            </a:pPr>
            <a:r>
              <a:rPr dirty="0" sz="2800">
                <a:latin typeface="Arial"/>
                <a:cs typeface="Arial"/>
              </a:rPr>
              <a:t>thông</a:t>
            </a:r>
            <a:r>
              <a:rPr dirty="0" sz="2800" spc="2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2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dưới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chân</a:t>
            </a:r>
            <a:r>
              <a:rPr dirty="0" sz="2800" spc="25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25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ngọn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núi.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Bống</a:t>
            </a:r>
            <a:r>
              <a:rPr dirty="0" sz="2800" spc="25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trước.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Cái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áo</a:t>
            </a:r>
            <a:r>
              <a:rPr dirty="0" sz="2800" spc="2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đỏ</a:t>
            </a:r>
            <a:r>
              <a:rPr dirty="0" sz="2800" spc="25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như</a:t>
            </a:r>
            <a:r>
              <a:rPr dirty="0" sz="2800" spc="24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một </a:t>
            </a:r>
            <a:r>
              <a:rPr dirty="0" sz="2800">
                <a:latin typeface="Arial"/>
                <a:cs typeface="Arial"/>
              </a:rPr>
              <a:t>cánh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bướm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nó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phấp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phới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trên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lối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mòn.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giữa.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Nhi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cầm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máy </a:t>
            </a:r>
            <a:r>
              <a:rPr dirty="0" sz="2800">
                <a:latin typeface="Arial"/>
                <a:cs typeface="Arial"/>
              </a:rPr>
              <a:t>ảnh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sau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cùng.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Mùi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nhựa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thông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đâu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đó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rất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thơm.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bông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hoa </a:t>
            </a:r>
            <a:r>
              <a:rPr dirty="0" sz="2800">
                <a:latin typeface="Arial"/>
                <a:cs typeface="Arial"/>
              </a:rPr>
              <a:t>li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ti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đang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bắt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đầu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cụp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cánh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vào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lúc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cuối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ngày...</a:t>
            </a:r>
            <a:endParaRPr sz="2800">
              <a:latin typeface="Arial"/>
              <a:cs typeface="Arial"/>
            </a:endParaRPr>
          </a:p>
          <a:p>
            <a:pPr algn="just" marL="927100">
              <a:lnSpc>
                <a:spcPts val="3279"/>
              </a:lnSpc>
            </a:pPr>
            <a:r>
              <a:rPr dirty="0" sz="2800">
                <a:latin typeface="Arial"/>
                <a:cs typeface="Arial"/>
              </a:rPr>
              <a:t>Hai</a:t>
            </a:r>
            <a:r>
              <a:rPr dirty="0" sz="2800" spc="3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đứa</a:t>
            </a:r>
            <a:r>
              <a:rPr dirty="0" sz="2800" spc="3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trẻ</a:t>
            </a:r>
            <a:r>
              <a:rPr dirty="0" sz="2800" spc="3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khiến</a:t>
            </a:r>
            <a:r>
              <a:rPr dirty="0" sz="2800" spc="3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3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nhớ</a:t>
            </a:r>
            <a:r>
              <a:rPr dirty="0" sz="2800" spc="3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tuổi</a:t>
            </a:r>
            <a:r>
              <a:rPr dirty="0" sz="2800" spc="3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thơ</a:t>
            </a:r>
            <a:r>
              <a:rPr dirty="0" sz="2800" spc="3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3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mình</a:t>
            </a:r>
            <a:r>
              <a:rPr dirty="0" sz="2800" spc="3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đến</a:t>
            </a:r>
            <a:r>
              <a:rPr dirty="0" sz="2800" spc="3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thế.</a:t>
            </a:r>
            <a:r>
              <a:rPr dirty="0" sz="2800" spc="3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Hầu</a:t>
            </a:r>
            <a:r>
              <a:rPr dirty="0" sz="2800" spc="3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như</a:t>
            </a:r>
            <a:endParaRPr sz="2800">
              <a:latin typeface="Arial"/>
              <a:cs typeface="Arial"/>
            </a:endParaRPr>
          </a:p>
          <a:p>
            <a:pPr algn="just" marL="12700" marR="5715">
              <a:lnSpc>
                <a:spcPct val="100000"/>
              </a:lnSpc>
              <a:spcBef>
                <a:spcPts val="85"/>
              </a:spcBef>
            </a:pPr>
            <a:r>
              <a:rPr dirty="0" sz="2800">
                <a:latin typeface="Arial"/>
                <a:cs typeface="Arial"/>
              </a:rPr>
              <a:t>ngày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cũng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vậy,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khi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mặt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trời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bắt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đầu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lặn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thì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trên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núi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nhà </a:t>
            </a:r>
            <a:r>
              <a:rPr dirty="0" sz="2800">
                <a:latin typeface="Arial"/>
                <a:cs typeface="Arial"/>
              </a:rPr>
              <a:t>với</a:t>
            </a:r>
            <a:r>
              <a:rPr dirty="0" sz="2800" spc="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bó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củi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khô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trên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vai.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ở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chân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núi,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mái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ngói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nâu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thẫm</a:t>
            </a:r>
            <a:r>
              <a:rPr dirty="0" sz="2800" spc="5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lẫn </a:t>
            </a:r>
            <a:r>
              <a:rPr dirty="0" sz="2800">
                <a:latin typeface="Arial"/>
                <a:cs typeface="Arial"/>
              </a:rPr>
              <a:t>giữa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 tán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cây.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ngọn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khói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vơ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vẩn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bay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lên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căn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bếp</a:t>
            </a:r>
            <a:r>
              <a:rPr dirty="0" sz="2800" spc="-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nhỏ.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Tôi </a:t>
            </a:r>
            <a:r>
              <a:rPr dirty="0" sz="2800">
                <a:latin typeface="Arial"/>
                <a:cs typeface="Arial"/>
              </a:rPr>
              <a:t>biết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vườn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bà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vừa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mới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nhóm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bếp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để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nấu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cơm.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11195" y="79247"/>
            <a:ext cx="7668768" cy="10728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1737" y="99440"/>
            <a:ext cx="11830050" cy="6661150"/>
            <a:chOff x="181737" y="99440"/>
            <a:chExt cx="11830050" cy="6661150"/>
          </a:xfrm>
        </p:grpSpPr>
        <p:sp>
          <p:nvSpPr>
            <p:cNvPr id="4" name="object 4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11147298" y="0"/>
                  </a:moveTo>
                  <a:lnTo>
                    <a:pt x="663701" y="0"/>
                  </a:lnTo>
                  <a:lnTo>
                    <a:pt x="616302" y="1666"/>
                  </a:lnTo>
                  <a:lnTo>
                    <a:pt x="569802" y="6591"/>
                  </a:lnTo>
                  <a:lnTo>
                    <a:pt x="524313" y="14662"/>
                  </a:lnTo>
                  <a:lnTo>
                    <a:pt x="479949" y="25766"/>
                  </a:lnTo>
                  <a:lnTo>
                    <a:pt x="436822" y="39792"/>
                  </a:lnTo>
                  <a:lnTo>
                    <a:pt x="395043" y="56627"/>
                  </a:lnTo>
                  <a:lnTo>
                    <a:pt x="354726" y="76158"/>
                  </a:lnTo>
                  <a:lnTo>
                    <a:pt x="315982" y="98273"/>
                  </a:lnTo>
                  <a:lnTo>
                    <a:pt x="278924" y="122860"/>
                  </a:lnTo>
                  <a:lnTo>
                    <a:pt x="243664" y="149807"/>
                  </a:lnTo>
                  <a:lnTo>
                    <a:pt x="210314" y="179000"/>
                  </a:lnTo>
                  <a:lnTo>
                    <a:pt x="178987" y="210329"/>
                  </a:lnTo>
                  <a:lnTo>
                    <a:pt x="149794" y="243680"/>
                  </a:lnTo>
                  <a:lnTo>
                    <a:pt x="122849" y="278940"/>
                  </a:lnTo>
                  <a:lnTo>
                    <a:pt x="98264" y="315999"/>
                  </a:lnTo>
                  <a:lnTo>
                    <a:pt x="76150" y="354743"/>
                  </a:lnTo>
                  <a:lnTo>
                    <a:pt x="56621" y="395060"/>
                  </a:lnTo>
                  <a:lnTo>
                    <a:pt x="39788" y="436837"/>
                  </a:lnTo>
                  <a:lnTo>
                    <a:pt x="25763" y="479963"/>
                  </a:lnTo>
                  <a:lnTo>
                    <a:pt x="14660" y="524325"/>
                  </a:lnTo>
                  <a:lnTo>
                    <a:pt x="6590" y="569810"/>
                  </a:lnTo>
                  <a:lnTo>
                    <a:pt x="1666" y="616306"/>
                  </a:lnTo>
                  <a:lnTo>
                    <a:pt x="0" y="663701"/>
                  </a:lnTo>
                  <a:lnTo>
                    <a:pt x="0" y="5977889"/>
                  </a:lnTo>
                  <a:lnTo>
                    <a:pt x="1666" y="6025289"/>
                  </a:lnTo>
                  <a:lnTo>
                    <a:pt x="6590" y="6071789"/>
                  </a:lnTo>
                  <a:lnTo>
                    <a:pt x="14660" y="6117278"/>
                  </a:lnTo>
                  <a:lnTo>
                    <a:pt x="25763" y="6161642"/>
                  </a:lnTo>
                  <a:lnTo>
                    <a:pt x="39788" y="6204769"/>
                  </a:lnTo>
                  <a:lnTo>
                    <a:pt x="56621" y="6246548"/>
                  </a:lnTo>
                  <a:lnTo>
                    <a:pt x="76150" y="6286865"/>
                  </a:lnTo>
                  <a:lnTo>
                    <a:pt x="98264" y="6325609"/>
                  </a:lnTo>
                  <a:lnTo>
                    <a:pt x="122849" y="6362667"/>
                  </a:lnTo>
                  <a:lnTo>
                    <a:pt x="149794" y="6397927"/>
                  </a:lnTo>
                  <a:lnTo>
                    <a:pt x="178987" y="6431277"/>
                  </a:lnTo>
                  <a:lnTo>
                    <a:pt x="210314" y="6462604"/>
                  </a:lnTo>
                  <a:lnTo>
                    <a:pt x="243664" y="6491797"/>
                  </a:lnTo>
                  <a:lnTo>
                    <a:pt x="278924" y="6518742"/>
                  </a:lnTo>
                  <a:lnTo>
                    <a:pt x="315982" y="6543327"/>
                  </a:lnTo>
                  <a:lnTo>
                    <a:pt x="354726" y="6565441"/>
                  </a:lnTo>
                  <a:lnTo>
                    <a:pt x="395043" y="6584970"/>
                  </a:lnTo>
                  <a:lnTo>
                    <a:pt x="436822" y="6601803"/>
                  </a:lnTo>
                  <a:lnTo>
                    <a:pt x="479949" y="6615828"/>
                  </a:lnTo>
                  <a:lnTo>
                    <a:pt x="524313" y="6626931"/>
                  </a:lnTo>
                  <a:lnTo>
                    <a:pt x="569802" y="6635001"/>
                  </a:lnTo>
                  <a:lnTo>
                    <a:pt x="616302" y="6639925"/>
                  </a:lnTo>
                  <a:lnTo>
                    <a:pt x="663701" y="6641591"/>
                  </a:lnTo>
                  <a:lnTo>
                    <a:pt x="11147298" y="6641591"/>
                  </a:lnTo>
                  <a:lnTo>
                    <a:pt x="11194693" y="6639925"/>
                  </a:lnTo>
                  <a:lnTo>
                    <a:pt x="11241189" y="6635001"/>
                  </a:lnTo>
                  <a:lnTo>
                    <a:pt x="11286674" y="6626931"/>
                  </a:lnTo>
                  <a:lnTo>
                    <a:pt x="11331036" y="6615828"/>
                  </a:lnTo>
                  <a:lnTo>
                    <a:pt x="11374162" y="6601803"/>
                  </a:lnTo>
                  <a:lnTo>
                    <a:pt x="11415939" y="6584970"/>
                  </a:lnTo>
                  <a:lnTo>
                    <a:pt x="11456256" y="6565441"/>
                  </a:lnTo>
                  <a:lnTo>
                    <a:pt x="11495000" y="6543327"/>
                  </a:lnTo>
                  <a:lnTo>
                    <a:pt x="11532059" y="6518742"/>
                  </a:lnTo>
                  <a:lnTo>
                    <a:pt x="11567319" y="6491797"/>
                  </a:lnTo>
                  <a:lnTo>
                    <a:pt x="11600670" y="6462604"/>
                  </a:lnTo>
                  <a:lnTo>
                    <a:pt x="11631999" y="6431277"/>
                  </a:lnTo>
                  <a:lnTo>
                    <a:pt x="11661192" y="6397927"/>
                  </a:lnTo>
                  <a:lnTo>
                    <a:pt x="11688139" y="6362667"/>
                  </a:lnTo>
                  <a:lnTo>
                    <a:pt x="11712726" y="6325609"/>
                  </a:lnTo>
                  <a:lnTo>
                    <a:pt x="11734841" y="6286865"/>
                  </a:lnTo>
                  <a:lnTo>
                    <a:pt x="11754372" y="6246548"/>
                  </a:lnTo>
                  <a:lnTo>
                    <a:pt x="11771207" y="6204769"/>
                  </a:lnTo>
                  <a:lnTo>
                    <a:pt x="11785233" y="6161642"/>
                  </a:lnTo>
                  <a:lnTo>
                    <a:pt x="11796337" y="6117278"/>
                  </a:lnTo>
                  <a:lnTo>
                    <a:pt x="11804408" y="6071789"/>
                  </a:lnTo>
                  <a:lnTo>
                    <a:pt x="11809333" y="6025289"/>
                  </a:lnTo>
                  <a:lnTo>
                    <a:pt x="11811000" y="5977889"/>
                  </a:lnTo>
                  <a:lnTo>
                    <a:pt x="11811000" y="663701"/>
                  </a:lnTo>
                  <a:lnTo>
                    <a:pt x="11809333" y="616306"/>
                  </a:lnTo>
                  <a:lnTo>
                    <a:pt x="11804408" y="569810"/>
                  </a:lnTo>
                  <a:lnTo>
                    <a:pt x="11796337" y="524325"/>
                  </a:lnTo>
                  <a:lnTo>
                    <a:pt x="11785233" y="479963"/>
                  </a:lnTo>
                  <a:lnTo>
                    <a:pt x="11771207" y="436837"/>
                  </a:lnTo>
                  <a:lnTo>
                    <a:pt x="11754372" y="395060"/>
                  </a:lnTo>
                  <a:lnTo>
                    <a:pt x="11734841" y="354743"/>
                  </a:lnTo>
                  <a:lnTo>
                    <a:pt x="11712726" y="315999"/>
                  </a:lnTo>
                  <a:lnTo>
                    <a:pt x="11688139" y="278940"/>
                  </a:lnTo>
                  <a:lnTo>
                    <a:pt x="11661192" y="243680"/>
                  </a:lnTo>
                  <a:lnTo>
                    <a:pt x="11631999" y="210329"/>
                  </a:lnTo>
                  <a:lnTo>
                    <a:pt x="11600670" y="179000"/>
                  </a:lnTo>
                  <a:lnTo>
                    <a:pt x="11567319" y="149807"/>
                  </a:lnTo>
                  <a:lnTo>
                    <a:pt x="11532059" y="122860"/>
                  </a:lnTo>
                  <a:lnTo>
                    <a:pt x="11495000" y="98273"/>
                  </a:lnTo>
                  <a:lnTo>
                    <a:pt x="11456256" y="76158"/>
                  </a:lnTo>
                  <a:lnTo>
                    <a:pt x="11415939" y="56627"/>
                  </a:lnTo>
                  <a:lnTo>
                    <a:pt x="11374162" y="39792"/>
                  </a:lnTo>
                  <a:lnTo>
                    <a:pt x="11331036" y="25766"/>
                  </a:lnTo>
                  <a:lnTo>
                    <a:pt x="11286674" y="14662"/>
                  </a:lnTo>
                  <a:lnTo>
                    <a:pt x="11241189" y="6591"/>
                  </a:lnTo>
                  <a:lnTo>
                    <a:pt x="11194693" y="1666"/>
                  </a:lnTo>
                  <a:lnTo>
                    <a:pt x="1114729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0" y="663701"/>
                  </a:moveTo>
                  <a:lnTo>
                    <a:pt x="1666" y="616306"/>
                  </a:lnTo>
                  <a:lnTo>
                    <a:pt x="6590" y="569810"/>
                  </a:lnTo>
                  <a:lnTo>
                    <a:pt x="14660" y="524325"/>
                  </a:lnTo>
                  <a:lnTo>
                    <a:pt x="25763" y="479963"/>
                  </a:lnTo>
                  <a:lnTo>
                    <a:pt x="39788" y="436837"/>
                  </a:lnTo>
                  <a:lnTo>
                    <a:pt x="56621" y="395060"/>
                  </a:lnTo>
                  <a:lnTo>
                    <a:pt x="76150" y="354743"/>
                  </a:lnTo>
                  <a:lnTo>
                    <a:pt x="98264" y="315999"/>
                  </a:lnTo>
                  <a:lnTo>
                    <a:pt x="122849" y="278940"/>
                  </a:lnTo>
                  <a:lnTo>
                    <a:pt x="149794" y="243680"/>
                  </a:lnTo>
                  <a:lnTo>
                    <a:pt x="178987" y="210329"/>
                  </a:lnTo>
                  <a:lnTo>
                    <a:pt x="210314" y="179000"/>
                  </a:lnTo>
                  <a:lnTo>
                    <a:pt x="243664" y="149807"/>
                  </a:lnTo>
                  <a:lnTo>
                    <a:pt x="278924" y="122860"/>
                  </a:lnTo>
                  <a:lnTo>
                    <a:pt x="315982" y="98273"/>
                  </a:lnTo>
                  <a:lnTo>
                    <a:pt x="354726" y="76158"/>
                  </a:lnTo>
                  <a:lnTo>
                    <a:pt x="395043" y="56627"/>
                  </a:lnTo>
                  <a:lnTo>
                    <a:pt x="436822" y="39792"/>
                  </a:lnTo>
                  <a:lnTo>
                    <a:pt x="479949" y="25766"/>
                  </a:lnTo>
                  <a:lnTo>
                    <a:pt x="524313" y="14662"/>
                  </a:lnTo>
                  <a:lnTo>
                    <a:pt x="569802" y="6591"/>
                  </a:lnTo>
                  <a:lnTo>
                    <a:pt x="616302" y="1666"/>
                  </a:lnTo>
                  <a:lnTo>
                    <a:pt x="663701" y="0"/>
                  </a:lnTo>
                  <a:lnTo>
                    <a:pt x="11147298" y="0"/>
                  </a:lnTo>
                  <a:lnTo>
                    <a:pt x="11194693" y="1666"/>
                  </a:lnTo>
                  <a:lnTo>
                    <a:pt x="11241189" y="6591"/>
                  </a:lnTo>
                  <a:lnTo>
                    <a:pt x="11286674" y="14662"/>
                  </a:lnTo>
                  <a:lnTo>
                    <a:pt x="11331036" y="25766"/>
                  </a:lnTo>
                  <a:lnTo>
                    <a:pt x="11374162" y="39792"/>
                  </a:lnTo>
                  <a:lnTo>
                    <a:pt x="11415939" y="56627"/>
                  </a:lnTo>
                  <a:lnTo>
                    <a:pt x="11456256" y="76158"/>
                  </a:lnTo>
                  <a:lnTo>
                    <a:pt x="11495000" y="98273"/>
                  </a:lnTo>
                  <a:lnTo>
                    <a:pt x="11532059" y="122860"/>
                  </a:lnTo>
                  <a:lnTo>
                    <a:pt x="11567319" y="149807"/>
                  </a:lnTo>
                  <a:lnTo>
                    <a:pt x="11600670" y="179000"/>
                  </a:lnTo>
                  <a:lnTo>
                    <a:pt x="11631999" y="210329"/>
                  </a:lnTo>
                  <a:lnTo>
                    <a:pt x="11661192" y="243680"/>
                  </a:lnTo>
                  <a:lnTo>
                    <a:pt x="11688139" y="278940"/>
                  </a:lnTo>
                  <a:lnTo>
                    <a:pt x="11712726" y="315999"/>
                  </a:lnTo>
                  <a:lnTo>
                    <a:pt x="11734841" y="354743"/>
                  </a:lnTo>
                  <a:lnTo>
                    <a:pt x="11754372" y="395060"/>
                  </a:lnTo>
                  <a:lnTo>
                    <a:pt x="11771207" y="436837"/>
                  </a:lnTo>
                  <a:lnTo>
                    <a:pt x="11785233" y="479963"/>
                  </a:lnTo>
                  <a:lnTo>
                    <a:pt x="11796337" y="524325"/>
                  </a:lnTo>
                  <a:lnTo>
                    <a:pt x="11804408" y="569810"/>
                  </a:lnTo>
                  <a:lnTo>
                    <a:pt x="11809333" y="616306"/>
                  </a:lnTo>
                  <a:lnTo>
                    <a:pt x="11811000" y="663701"/>
                  </a:lnTo>
                  <a:lnTo>
                    <a:pt x="11811000" y="5977889"/>
                  </a:lnTo>
                  <a:lnTo>
                    <a:pt x="11809333" y="6025289"/>
                  </a:lnTo>
                  <a:lnTo>
                    <a:pt x="11804408" y="6071789"/>
                  </a:lnTo>
                  <a:lnTo>
                    <a:pt x="11796337" y="6117278"/>
                  </a:lnTo>
                  <a:lnTo>
                    <a:pt x="11785233" y="6161642"/>
                  </a:lnTo>
                  <a:lnTo>
                    <a:pt x="11771207" y="6204769"/>
                  </a:lnTo>
                  <a:lnTo>
                    <a:pt x="11754372" y="6246548"/>
                  </a:lnTo>
                  <a:lnTo>
                    <a:pt x="11734841" y="6286865"/>
                  </a:lnTo>
                  <a:lnTo>
                    <a:pt x="11712726" y="6325609"/>
                  </a:lnTo>
                  <a:lnTo>
                    <a:pt x="11688139" y="6362667"/>
                  </a:lnTo>
                  <a:lnTo>
                    <a:pt x="11661192" y="6397927"/>
                  </a:lnTo>
                  <a:lnTo>
                    <a:pt x="11631999" y="6431277"/>
                  </a:lnTo>
                  <a:lnTo>
                    <a:pt x="11600670" y="6462604"/>
                  </a:lnTo>
                  <a:lnTo>
                    <a:pt x="11567319" y="6491797"/>
                  </a:lnTo>
                  <a:lnTo>
                    <a:pt x="11532059" y="6518742"/>
                  </a:lnTo>
                  <a:lnTo>
                    <a:pt x="11495000" y="6543327"/>
                  </a:lnTo>
                  <a:lnTo>
                    <a:pt x="11456256" y="6565441"/>
                  </a:lnTo>
                  <a:lnTo>
                    <a:pt x="11415939" y="6584970"/>
                  </a:lnTo>
                  <a:lnTo>
                    <a:pt x="11374162" y="6601803"/>
                  </a:lnTo>
                  <a:lnTo>
                    <a:pt x="11331036" y="6615828"/>
                  </a:lnTo>
                  <a:lnTo>
                    <a:pt x="11286674" y="6626931"/>
                  </a:lnTo>
                  <a:lnTo>
                    <a:pt x="11241189" y="6635001"/>
                  </a:lnTo>
                  <a:lnTo>
                    <a:pt x="11194693" y="6639925"/>
                  </a:lnTo>
                  <a:lnTo>
                    <a:pt x="11147298" y="6641591"/>
                  </a:lnTo>
                  <a:lnTo>
                    <a:pt x="663701" y="6641591"/>
                  </a:lnTo>
                  <a:lnTo>
                    <a:pt x="616302" y="6639925"/>
                  </a:lnTo>
                  <a:lnTo>
                    <a:pt x="569802" y="6635001"/>
                  </a:lnTo>
                  <a:lnTo>
                    <a:pt x="524313" y="6626931"/>
                  </a:lnTo>
                  <a:lnTo>
                    <a:pt x="479949" y="6615828"/>
                  </a:lnTo>
                  <a:lnTo>
                    <a:pt x="436822" y="6601803"/>
                  </a:lnTo>
                  <a:lnTo>
                    <a:pt x="395043" y="6584970"/>
                  </a:lnTo>
                  <a:lnTo>
                    <a:pt x="354726" y="6565441"/>
                  </a:lnTo>
                  <a:lnTo>
                    <a:pt x="315982" y="6543327"/>
                  </a:lnTo>
                  <a:lnTo>
                    <a:pt x="278924" y="6518742"/>
                  </a:lnTo>
                  <a:lnTo>
                    <a:pt x="243664" y="6491797"/>
                  </a:lnTo>
                  <a:lnTo>
                    <a:pt x="210314" y="6462604"/>
                  </a:lnTo>
                  <a:lnTo>
                    <a:pt x="178987" y="6431277"/>
                  </a:lnTo>
                  <a:lnTo>
                    <a:pt x="149794" y="6397927"/>
                  </a:lnTo>
                  <a:lnTo>
                    <a:pt x="122849" y="6362667"/>
                  </a:lnTo>
                  <a:lnTo>
                    <a:pt x="98264" y="6325609"/>
                  </a:lnTo>
                  <a:lnTo>
                    <a:pt x="76150" y="6286865"/>
                  </a:lnTo>
                  <a:lnTo>
                    <a:pt x="56621" y="6246548"/>
                  </a:lnTo>
                  <a:lnTo>
                    <a:pt x="39788" y="6204769"/>
                  </a:lnTo>
                  <a:lnTo>
                    <a:pt x="25763" y="6161642"/>
                  </a:lnTo>
                  <a:lnTo>
                    <a:pt x="14660" y="6117278"/>
                  </a:lnTo>
                  <a:lnTo>
                    <a:pt x="6590" y="6071789"/>
                  </a:lnTo>
                  <a:lnTo>
                    <a:pt x="1666" y="6025289"/>
                  </a:lnTo>
                  <a:lnTo>
                    <a:pt x="0" y="5977889"/>
                  </a:lnTo>
                  <a:lnTo>
                    <a:pt x="0" y="663701"/>
                  </a:lnTo>
                  <a:close/>
                </a:path>
              </a:pathLst>
            </a:custGeom>
            <a:ln w="19049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85952" y="132029"/>
            <a:ext cx="11219180" cy="173291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95"/>
              </a:spcBef>
            </a:pP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Còn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bây</a:t>
            </a:r>
            <a:r>
              <a:rPr dirty="0" sz="2800" spc="2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giờ,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chúng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tôi</a:t>
            </a:r>
            <a:r>
              <a:rPr dirty="0" sz="2800" spc="2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rón</a:t>
            </a:r>
            <a:r>
              <a:rPr dirty="0" sz="2800" spc="2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rén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ngồi</a:t>
            </a:r>
            <a:r>
              <a:rPr dirty="0" sz="2800" spc="2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xuống</a:t>
            </a:r>
            <a:r>
              <a:rPr dirty="0" sz="2800" spc="2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cỏ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khi</a:t>
            </a:r>
            <a:r>
              <a:rPr dirty="0" sz="2800" spc="229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thấy</a:t>
            </a:r>
            <a:r>
              <a:rPr dirty="0" sz="2800" spc="2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2800" spc="2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5" b="0">
                <a:solidFill>
                  <a:srgbClr val="000000"/>
                </a:solidFill>
                <a:latin typeface="Arial"/>
                <a:cs typeface="Arial"/>
              </a:rPr>
              <a:t>con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cánh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cam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màu</a:t>
            </a:r>
            <a:r>
              <a:rPr dirty="0" sz="28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đỏ</a:t>
            </a:r>
            <a:r>
              <a:rPr dirty="0" sz="2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óng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ánh</a:t>
            </a:r>
            <a:r>
              <a:rPr dirty="0" sz="2800" spc="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đang</a:t>
            </a:r>
            <a:r>
              <a:rPr dirty="0" sz="2800" spc="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bò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rất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chậm</a:t>
            </a:r>
            <a:r>
              <a:rPr dirty="0" sz="2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chạp</a:t>
            </a:r>
            <a:r>
              <a:rPr dirty="0" sz="2800" spc="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trên</a:t>
            </a:r>
            <a:r>
              <a:rPr dirty="0" sz="2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chiếc</a:t>
            </a:r>
            <a:r>
              <a:rPr dirty="0" sz="2800" spc="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lá</a:t>
            </a:r>
            <a:r>
              <a:rPr dirty="0" sz="2800" spc="1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to</a:t>
            </a:r>
            <a:r>
              <a:rPr dirty="0" sz="2800" spc="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5" b="0">
                <a:solidFill>
                  <a:srgbClr val="000000"/>
                </a:solidFill>
                <a:latin typeface="Arial"/>
                <a:cs typeface="Arial"/>
              </a:rPr>
              <a:t>mới </a:t>
            </a:r>
            <a:r>
              <a:rPr dirty="0" sz="2800" spc="-10" b="0">
                <a:solidFill>
                  <a:srgbClr val="000000"/>
                </a:solidFill>
                <a:latin typeface="Arial"/>
                <a:cs typeface="Arial"/>
              </a:rPr>
              <a:t>rụng.</a:t>
            </a:r>
            <a:endParaRPr sz="28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  <a:spcBef>
                <a:spcPts val="5"/>
              </a:spcBef>
            </a:pP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Nhi</a:t>
            </a:r>
            <a:r>
              <a:rPr dirty="0" sz="28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thì</a:t>
            </a:r>
            <a:r>
              <a:rPr dirty="0" sz="28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thào</a:t>
            </a:r>
            <a:r>
              <a:rPr dirty="0" sz="28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b="0">
                <a:solidFill>
                  <a:srgbClr val="000000"/>
                </a:solidFill>
                <a:latin typeface="Arial"/>
                <a:cs typeface="Arial"/>
              </a:rPr>
              <a:t>hỏi</a:t>
            </a:r>
            <a:r>
              <a:rPr dirty="0" sz="28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tôi: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85952" y="1839290"/>
            <a:ext cx="11222990" cy="51168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309245" indent="-296545">
              <a:lnSpc>
                <a:spcPct val="100000"/>
              </a:lnSpc>
              <a:spcBef>
                <a:spcPts val="95"/>
              </a:spcBef>
              <a:buChar char="–"/>
              <a:tabLst>
                <a:tab pos="309245" algn="l"/>
              </a:tabLst>
            </a:pPr>
            <a:r>
              <a:rPr dirty="0" sz="2800">
                <a:latin typeface="Arial"/>
                <a:cs typeface="Arial"/>
              </a:rPr>
              <a:t>Đêm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xuống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thì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nó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sẽ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ngủ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ở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đâu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hả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mẹ?</a:t>
            </a:r>
            <a:endParaRPr sz="2800">
              <a:latin typeface="Arial"/>
              <a:cs typeface="Arial"/>
            </a:endParaRPr>
          </a:p>
          <a:p>
            <a:pPr algn="just" marL="309245" indent="-296545">
              <a:lnSpc>
                <a:spcPct val="100000"/>
              </a:lnSpc>
              <a:spcBef>
                <a:spcPts val="5"/>
              </a:spcBef>
              <a:buChar char="–"/>
              <a:tabLst>
                <a:tab pos="309245" algn="l"/>
              </a:tabLst>
            </a:pPr>
            <a:r>
              <a:rPr dirty="0" sz="2800">
                <a:latin typeface="Arial"/>
                <a:cs typeface="Arial"/>
              </a:rPr>
              <a:t>Đâu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đó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quanh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đây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chắc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sẽ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có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nó.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–</a:t>
            </a:r>
            <a:r>
              <a:rPr dirty="0" sz="2800" spc="-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-1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đáp.</a:t>
            </a:r>
            <a:endParaRPr sz="2800">
              <a:latin typeface="Arial"/>
              <a:cs typeface="Arial"/>
            </a:endParaRPr>
          </a:p>
          <a:p>
            <a:pPr algn="just" marL="12700" marR="6985" indent="9144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1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kể</a:t>
            </a:r>
            <a:r>
              <a:rPr dirty="0" sz="2800" spc="1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cho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các</a:t>
            </a:r>
            <a:r>
              <a:rPr dirty="0" sz="2800" spc="1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</a:t>
            </a:r>
            <a:r>
              <a:rPr dirty="0" sz="2800" spc="1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nghe</a:t>
            </a:r>
            <a:r>
              <a:rPr dirty="0" sz="2800" spc="17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kí</a:t>
            </a:r>
            <a:r>
              <a:rPr dirty="0" sz="2800" spc="1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ức</a:t>
            </a:r>
            <a:r>
              <a:rPr dirty="0" sz="2800" spc="1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1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động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17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tâm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trí</a:t>
            </a:r>
            <a:r>
              <a:rPr dirty="0" sz="2800" spc="16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mình. </a:t>
            </a:r>
            <a:r>
              <a:rPr dirty="0" sz="2800">
                <a:latin typeface="Arial"/>
                <a:cs typeface="Arial"/>
              </a:rPr>
              <a:t>Bọn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trẻ</a:t>
            </a:r>
            <a:r>
              <a:rPr dirty="0" sz="2800" spc="1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luôn</a:t>
            </a:r>
            <a:r>
              <a:rPr dirty="0" sz="2800" spc="1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muốn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biết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rằng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1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1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1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1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cái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thung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lũng </a:t>
            </a:r>
            <a:r>
              <a:rPr dirty="0" sz="2800">
                <a:latin typeface="Arial"/>
                <a:cs typeface="Arial"/>
              </a:rPr>
              <a:t>không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có</a:t>
            </a:r>
            <a:r>
              <a:rPr dirty="0" sz="2800" spc="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ánh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điện,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chỉ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thắp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sáng</a:t>
            </a:r>
            <a:r>
              <a:rPr dirty="0" sz="2800" spc="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bằng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đèn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dầu.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học</a:t>
            </a:r>
            <a:r>
              <a:rPr dirty="0" sz="2800" spc="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nào </a:t>
            </a:r>
            <a:r>
              <a:rPr dirty="0" sz="2800">
                <a:latin typeface="Arial"/>
                <a:cs typeface="Arial"/>
              </a:rPr>
              <a:t>khi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trường</a:t>
            </a:r>
            <a:r>
              <a:rPr dirty="0" sz="2800" spc="4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ở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rất</a:t>
            </a:r>
            <a:r>
              <a:rPr dirty="0" sz="2800" spc="3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xa?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làm</a:t>
            </a:r>
            <a:r>
              <a:rPr dirty="0" sz="2800" spc="3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để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trở</a:t>
            </a:r>
            <a:r>
              <a:rPr dirty="0" sz="2800" spc="4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3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3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</a:t>
            </a:r>
            <a:r>
              <a:rPr dirty="0" sz="2800" spc="41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cánh </a:t>
            </a:r>
            <a:r>
              <a:rPr dirty="0" sz="2800">
                <a:latin typeface="Arial"/>
                <a:cs typeface="Arial"/>
              </a:rPr>
              <a:t>rừng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mênh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mông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bất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tận?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Thậm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chí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ăn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gì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để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lớn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lên?</a:t>
            </a:r>
            <a:endParaRPr sz="2800">
              <a:latin typeface="Arial"/>
              <a:cs typeface="Arial"/>
            </a:endParaRPr>
          </a:p>
          <a:p>
            <a:pPr algn="just" marL="12700" marR="5080" indent="9144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thứ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ánh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sáng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lộng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lẫy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mặt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trời</a:t>
            </a:r>
            <a:r>
              <a:rPr dirty="0" sz="2800" spc="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cuối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ngày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bên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màu </a:t>
            </a:r>
            <a:r>
              <a:rPr dirty="0" sz="2800">
                <a:latin typeface="Arial"/>
                <a:cs typeface="Arial"/>
              </a:rPr>
              <a:t>xanh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biếc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tràn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đầy sức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tán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lá,</a:t>
            </a:r>
            <a:r>
              <a:rPr dirty="0" sz="2800" spc="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chúng</a:t>
            </a:r>
            <a:r>
              <a:rPr dirty="0" sz="2800" spc="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tựa</a:t>
            </a:r>
            <a:r>
              <a:rPr dirty="0" sz="2800" spc="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vào </a:t>
            </a:r>
            <a:r>
              <a:rPr dirty="0" sz="2800" spc="-20">
                <a:latin typeface="Arial"/>
                <a:cs typeface="Arial"/>
              </a:rPr>
              <a:t>nhau </a:t>
            </a:r>
            <a:r>
              <a:rPr dirty="0" sz="2800">
                <a:latin typeface="Arial"/>
                <a:cs typeface="Arial"/>
              </a:rPr>
              <a:t>ngắm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lũ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côn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trùng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đang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tìm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đường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9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thấy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thật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yêu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mến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cuộc </a:t>
            </a:r>
            <a:r>
              <a:rPr dirty="0" sz="2800">
                <a:latin typeface="Arial"/>
                <a:cs typeface="Arial"/>
              </a:rPr>
              <a:t>đời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này.</a:t>
            </a:r>
            <a:endParaRPr sz="2800">
              <a:latin typeface="Arial"/>
              <a:cs typeface="Arial"/>
            </a:endParaRPr>
          </a:p>
          <a:p>
            <a:pPr marL="7328534">
              <a:lnSpc>
                <a:spcPct val="100000"/>
              </a:lnSpc>
              <a:spcBef>
                <a:spcPts val="1205"/>
              </a:spcBef>
            </a:pPr>
            <a:r>
              <a:rPr dirty="0" sz="1600">
                <a:latin typeface="Arial"/>
                <a:cs typeface="Arial"/>
              </a:rPr>
              <a:t>Đỗ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Bích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Thuý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31037" y="1947417"/>
            <a:ext cx="11330305" cy="4487545"/>
            <a:chOff x="431037" y="1947417"/>
            <a:chExt cx="11330305" cy="4487545"/>
          </a:xfrm>
        </p:grpSpPr>
        <p:sp>
          <p:nvSpPr>
            <p:cNvPr id="4" name="object 4" descr=""/>
            <p:cNvSpPr/>
            <p:nvPr/>
          </p:nvSpPr>
          <p:spPr>
            <a:xfrm>
              <a:off x="437387" y="1953767"/>
              <a:ext cx="11317605" cy="4474845"/>
            </a:xfrm>
            <a:custGeom>
              <a:avLst/>
              <a:gdLst/>
              <a:ahLst/>
              <a:cxnLst/>
              <a:rect l="l" t="t" r="r" b="b"/>
              <a:pathLst>
                <a:path w="11317605" h="4474845">
                  <a:moveTo>
                    <a:pt x="10676382" y="0"/>
                  </a:moveTo>
                  <a:lnTo>
                    <a:pt x="640829" y="0"/>
                  </a:lnTo>
                  <a:lnTo>
                    <a:pt x="593003" y="1757"/>
                  </a:lnTo>
                  <a:lnTo>
                    <a:pt x="546131" y="6947"/>
                  </a:lnTo>
                  <a:lnTo>
                    <a:pt x="500338" y="15446"/>
                  </a:lnTo>
                  <a:lnTo>
                    <a:pt x="455748" y="27130"/>
                  </a:lnTo>
                  <a:lnTo>
                    <a:pt x="412484" y="41875"/>
                  </a:lnTo>
                  <a:lnTo>
                    <a:pt x="370670" y="59557"/>
                  </a:lnTo>
                  <a:lnTo>
                    <a:pt x="330430" y="80053"/>
                  </a:lnTo>
                  <a:lnTo>
                    <a:pt x="291889" y="103238"/>
                  </a:lnTo>
                  <a:lnTo>
                    <a:pt x="255170" y="128988"/>
                  </a:lnTo>
                  <a:lnTo>
                    <a:pt x="220396" y="157180"/>
                  </a:lnTo>
                  <a:lnTo>
                    <a:pt x="187693" y="187690"/>
                  </a:lnTo>
                  <a:lnTo>
                    <a:pt x="157183" y="220393"/>
                  </a:lnTo>
                  <a:lnTo>
                    <a:pt x="128991" y="255167"/>
                  </a:lnTo>
                  <a:lnTo>
                    <a:pt x="103240" y="291887"/>
                  </a:lnTo>
                  <a:lnTo>
                    <a:pt x="80055" y="330429"/>
                  </a:lnTo>
                  <a:lnTo>
                    <a:pt x="59559" y="370669"/>
                  </a:lnTo>
                  <a:lnTo>
                    <a:pt x="41877" y="412484"/>
                  </a:lnTo>
                  <a:lnTo>
                    <a:pt x="27131" y="455750"/>
                  </a:lnTo>
                  <a:lnTo>
                    <a:pt x="15447" y="500342"/>
                  </a:lnTo>
                  <a:lnTo>
                    <a:pt x="6948" y="546138"/>
                  </a:lnTo>
                  <a:lnTo>
                    <a:pt x="1757" y="593012"/>
                  </a:lnTo>
                  <a:lnTo>
                    <a:pt x="0" y="640842"/>
                  </a:lnTo>
                  <a:lnTo>
                    <a:pt x="0" y="3833634"/>
                  </a:lnTo>
                  <a:lnTo>
                    <a:pt x="1757" y="3881460"/>
                  </a:lnTo>
                  <a:lnTo>
                    <a:pt x="6948" y="3928332"/>
                  </a:lnTo>
                  <a:lnTo>
                    <a:pt x="15447" y="3974125"/>
                  </a:lnTo>
                  <a:lnTo>
                    <a:pt x="27131" y="4018715"/>
                  </a:lnTo>
                  <a:lnTo>
                    <a:pt x="41877" y="4061979"/>
                  </a:lnTo>
                  <a:lnTo>
                    <a:pt x="59559" y="4103793"/>
                  </a:lnTo>
                  <a:lnTo>
                    <a:pt x="80055" y="4144033"/>
                  </a:lnTo>
                  <a:lnTo>
                    <a:pt x="103240" y="4182574"/>
                  </a:lnTo>
                  <a:lnTo>
                    <a:pt x="128991" y="4219293"/>
                  </a:lnTo>
                  <a:lnTo>
                    <a:pt x="157183" y="4254067"/>
                  </a:lnTo>
                  <a:lnTo>
                    <a:pt x="187693" y="4286770"/>
                  </a:lnTo>
                  <a:lnTo>
                    <a:pt x="220396" y="4317280"/>
                  </a:lnTo>
                  <a:lnTo>
                    <a:pt x="255170" y="4345472"/>
                  </a:lnTo>
                  <a:lnTo>
                    <a:pt x="291889" y="4371223"/>
                  </a:lnTo>
                  <a:lnTo>
                    <a:pt x="330430" y="4394408"/>
                  </a:lnTo>
                  <a:lnTo>
                    <a:pt x="370670" y="4414904"/>
                  </a:lnTo>
                  <a:lnTo>
                    <a:pt x="412484" y="4432586"/>
                  </a:lnTo>
                  <a:lnTo>
                    <a:pt x="455748" y="4447332"/>
                  </a:lnTo>
                  <a:lnTo>
                    <a:pt x="500338" y="4459016"/>
                  </a:lnTo>
                  <a:lnTo>
                    <a:pt x="546131" y="4467515"/>
                  </a:lnTo>
                  <a:lnTo>
                    <a:pt x="593003" y="4472706"/>
                  </a:lnTo>
                  <a:lnTo>
                    <a:pt x="640829" y="4474464"/>
                  </a:lnTo>
                  <a:lnTo>
                    <a:pt x="10676382" y="4474464"/>
                  </a:lnTo>
                  <a:lnTo>
                    <a:pt x="10724211" y="4472706"/>
                  </a:lnTo>
                  <a:lnTo>
                    <a:pt x="10771085" y="4467515"/>
                  </a:lnTo>
                  <a:lnTo>
                    <a:pt x="10816881" y="4459016"/>
                  </a:lnTo>
                  <a:lnTo>
                    <a:pt x="10861473" y="4447332"/>
                  </a:lnTo>
                  <a:lnTo>
                    <a:pt x="10904739" y="4432586"/>
                  </a:lnTo>
                  <a:lnTo>
                    <a:pt x="10946554" y="4414904"/>
                  </a:lnTo>
                  <a:lnTo>
                    <a:pt x="10986794" y="4394408"/>
                  </a:lnTo>
                  <a:lnTo>
                    <a:pt x="11025336" y="4371223"/>
                  </a:lnTo>
                  <a:lnTo>
                    <a:pt x="11062056" y="4345472"/>
                  </a:lnTo>
                  <a:lnTo>
                    <a:pt x="11096830" y="4317280"/>
                  </a:lnTo>
                  <a:lnTo>
                    <a:pt x="11129533" y="4286770"/>
                  </a:lnTo>
                  <a:lnTo>
                    <a:pt x="11160043" y="4254067"/>
                  </a:lnTo>
                  <a:lnTo>
                    <a:pt x="11188235" y="4219293"/>
                  </a:lnTo>
                  <a:lnTo>
                    <a:pt x="11213985" y="4182574"/>
                  </a:lnTo>
                  <a:lnTo>
                    <a:pt x="11237170" y="4144033"/>
                  </a:lnTo>
                  <a:lnTo>
                    <a:pt x="11257666" y="4103793"/>
                  </a:lnTo>
                  <a:lnTo>
                    <a:pt x="11275348" y="4061979"/>
                  </a:lnTo>
                  <a:lnTo>
                    <a:pt x="11290093" y="4018715"/>
                  </a:lnTo>
                  <a:lnTo>
                    <a:pt x="11301777" y="3974125"/>
                  </a:lnTo>
                  <a:lnTo>
                    <a:pt x="11310276" y="3928332"/>
                  </a:lnTo>
                  <a:lnTo>
                    <a:pt x="11315466" y="3881460"/>
                  </a:lnTo>
                  <a:lnTo>
                    <a:pt x="11317223" y="3833634"/>
                  </a:lnTo>
                  <a:lnTo>
                    <a:pt x="11317223" y="640842"/>
                  </a:lnTo>
                  <a:lnTo>
                    <a:pt x="11315466" y="593012"/>
                  </a:lnTo>
                  <a:lnTo>
                    <a:pt x="11310276" y="546138"/>
                  </a:lnTo>
                  <a:lnTo>
                    <a:pt x="11301777" y="500342"/>
                  </a:lnTo>
                  <a:lnTo>
                    <a:pt x="11290093" y="455750"/>
                  </a:lnTo>
                  <a:lnTo>
                    <a:pt x="11275348" y="412484"/>
                  </a:lnTo>
                  <a:lnTo>
                    <a:pt x="11257666" y="370669"/>
                  </a:lnTo>
                  <a:lnTo>
                    <a:pt x="11237170" y="330429"/>
                  </a:lnTo>
                  <a:lnTo>
                    <a:pt x="11213985" y="291887"/>
                  </a:lnTo>
                  <a:lnTo>
                    <a:pt x="11188235" y="255167"/>
                  </a:lnTo>
                  <a:lnTo>
                    <a:pt x="11160043" y="220393"/>
                  </a:lnTo>
                  <a:lnTo>
                    <a:pt x="11129533" y="187690"/>
                  </a:lnTo>
                  <a:lnTo>
                    <a:pt x="11096830" y="157180"/>
                  </a:lnTo>
                  <a:lnTo>
                    <a:pt x="11062056" y="128988"/>
                  </a:lnTo>
                  <a:lnTo>
                    <a:pt x="11025336" y="103238"/>
                  </a:lnTo>
                  <a:lnTo>
                    <a:pt x="10986794" y="80053"/>
                  </a:lnTo>
                  <a:lnTo>
                    <a:pt x="10946554" y="59557"/>
                  </a:lnTo>
                  <a:lnTo>
                    <a:pt x="10904739" y="41875"/>
                  </a:lnTo>
                  <a:lnTo>
                    <a:pt x="10861473" y="27130"/>
                  </a:lnTo>
                  <a:lnTo>
                    <a:pt x="10816881" y="15446"/>
                  </a:lnTo>
                  <a:lnTo>
                    <a:pt x="10771085" y="6947"/>
                  </a:lnTo>
                  <a:lnTo>
                    <a:pt x="10724211" y="1757"/>
                  </a:lnTo>
                  <a:lnTo>
                    <a:pt x="106763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37387" y="1953767"/>
              <a:ext cx="11317605" cy="4474845"/>
            </a:xfrm>
            <a:custGeom>
              <a:avLst/>
              <a:gdLst/>
              <a:ahLst/>
              <a:cxnLst/>
              <a:rect l="l" t="t" r="r" b="b"/>
              <a:pathLst>
                <a:path w="11317605" h="4474845">
                  <a:moveTo>
                    <a:pt x="0" y="640842"/>
                  </a:moveTo>
                  <a:lnTo>
                    <a:pt x="1757" y="593012"/>
                  </a:lnTo>
                  <a:lnTo>
                    <a:pt x="6948" y="546138"/>
                  </a:lnTo>
                  <a:lnTo>
                    <a:pt x="15447" y="500342"/>
                  </a:lnTo>
                  <a:lnTo>
                    <a:pt x="27131" y="455750"/>
                  </a:lnTo>
                  <a:lnTo>
                    <a:pt x="41877" y="412484"/>
                  </a:lnTo>
                  <a:lnTo>
                    <a:pt x="59559" y="370669"/>
                  </a:lnTo>
                  <a:lnTo>
                    <a:pt x="80055" y="330429"/>
                  </a:lnTo>
                  <a:lnTo>
                    <a:pt x="103240" y="291887"/>
                  </a:lnTo>
                  <a:lnTo>
                    <a:pt x="128991" y="255167"/>
                  </a:lnTo>
                  <a:lnTo>
                    <a:pt x="157183" y="220393"/>
                  </a:lnTo>
                  <a:lnTo>
                    <a:pt x="187693" y="187690"/>
                  </a:lnTo>
                  <a:lnTo>
                    <a:pt x="220396" y="157180"/>
                  </a:lnTo>
                  <a:lnTo>
                    <a:pt x="255170" y="128988"/>
                  </a:lnTo>
                  <a:lnTo>
                    <a:pt x="291889" y="103238"/>
                  </a:lnTo>
                  <a:lnTo>
                    <a:pt x="330430" y="80053"/>
                  </a:lnTo>
                  <a:lnTo>
                    <a:pt x="370670" y="59557"/>
                  </a:lnTo>
                  <a:lnTo>
                    <a:pt x="412484" y="41875"/>
                  </a:lnTo>
                  <a:lnTo>
                    <a:pt x="455748" y="27130"/>
                  </a:lnTo>
                  <a:lnTo>
                    <a:pt x="500338" y="15446"/>
                  </a:lnTo>
                  <a:lnTo>
                    <a:pt x="546131" y="6947"/>
                  </a:lnTo>
                  <a:lnTo>
                    <a:pt x="593003" y="1757"/>
                  </a:lnTo>
                  <a:lnTo>
                    <a:pt x="640829" y="0"/>
                  </a:lnTo>
                  <a:lnTo>
                    <a:pt x="10676382" y="0"/>
                  </a:lnTo>
                  <a:lnTo>
                    <a:pt x="10724211" y="1757"/>
                  </a:lnTo>
                  <a:lnTo>
                    <a:pt x="10771085" y="6947"/>
                  </a:lnTo>
                  <a:lnTo>
                    <a:pt x="10816881" y="15446"/>
                  </a:lnTo>
                  <a:lnTo>
                    <a:pt x="10861473" y="27130"/>
                  </a:lnTo>
                  <a:lnTo>
                    <a:pt x="10904739" y="41875"/>
                  </a:lnTo>
                  <a:lnTo>
                    <a:pt x="10946554" y="59557"/>
                  </a:lnTo>
                  <a:lnTo>
                    <a:pt x="10986794" y="80053"/>
                  </a:lnTo>
                  <a:lnTo>
                    <a:pt x="11025336" y="103238"/>
                  </a:lnTo>
                  <a:lnTo>
                    <a:pt x="11062056" y="128988"/>
                  </a:lnTo>
                  <a:lnTo>
                    <a:pt x="11096830" y="157180"/>
                  </a:lnTo>
                  <a:lnTo>
                    <a:pt x="11129533" y="187690"/>
                  </a:lnTo>
                  <a:lnTo>
                    <a:pt x="11160043" y="220393"/>
                  </a:lnTo>
                  <a:lnTo>
                    <a:pt x="11188235" y="255167"/>
                  </a:lnTo>
                  <a:lnTo>
                    <a:pt x="11213985" y="291887"/>
                  </a:lnTo>
                  <a:lnTo>
                    <a:pt x="11237170" y="330429"/>
                  </a:lnTo>
                  <a:lnTo>
                    <a:pt x="11257666" y="370669"/>
                  </a:lnTo>
                  <a:lnTo>
                    <a:pt x="11275348" y="412484"/>
                  </a:lnTo>
                  <a:lnTo>
                    <a:pt x="11290093" y="455750"/>
                  </a:lnTo>
                  <a:lnTo>
                    <a:pt x="11301777" y="500342"/>
                  </a:lnTo>
                  <a:lnTo>
                    <a:pt x="11310276" y="546138"/>
                  </a:lnTo>
                  <a:lnTo>
                    <a:pt x="11315466" y="593012"/>
                  </a:lnTo>
                  <a:lnTo>
                    <a:pt x="11317223" y="640842"/>
                  </a:lnTo>
                  <a:lnTo>
                    <a:pt x="11317223" y="3833634"/>
                  </a:lnTo>
                  <a:lnTo>
                    <a:pt x="11315466" y="3881460"/>
                  </a:lnTo>
                  <a:lnTo>
                    <a:pt x="11310276" y="3928332"/>
                  </a:lnTo>
                  <a:lnTo>
                    <a:pt x="11301777" y="3974125"/>
                  </a:lnTo>
                  <a:lnTo>
                    <a:pt x="11290093" y="4018715"/>
                  </a:lnTo>
                  <a:lnTo>
                    <a:pt x="11275348" y="4061979"/>
                  </a:lnTo>
                  <a:lnTo>
                    <a:pt x="11257666" y="4103793"/>
                  </a:lnTo>
                  <a:lnTo>
                    <a:pt x="11237170" y="4144033"/>
                  </a:lnTo>
                  <a:lnTo>
                    <a:pt x="11213985" y="4182574"/>
                  </a:lnTo>
                  <a:lnTo>
                    <a:pt x="11188235" y="4219293"/>
                  </a:lnTo>
                  <a:lnTo>
                    <a:pt x="11160043" y="4254067"/>
                  </a:lnTo>
                  <a:lnTo>
                    <a:pt x="11129533" y="4286770"/>
                  </a:lnTo>
                  <a:lnTo>
                    <a:pt x="11096830" y="4317280"/>
                  </a:lnTo>
                  <a:lnTo>
                    <a:pt x="11062056" y="4345472"/>
                  </a:lnTo>
                  <a:lnTo>
                    <a:pt x="11025336" y="4371223"/>
                  </a:lnTo>
                  <a:lnTo>
                    <a:pt x="10986794" y="4394408"/>
                  </a:lnTo>
                  <a:lnTo>
                    <a:pt x="10946554" y="4414904"/>
                  </a:lnTo>
                  <a:lnTo>
                    <a:pt x="10904739" y="4432586"/>
                  </a:lnTo>
                  <a:lnTo>
                    <a:pt x="10861473" y="4447332"/>
                  </a:lnTo>
                  <a:lnTo>
                    <a:pt x="10816881" y="4459016"/>
                  </a:lnTo>
                  <a:lnTo>
                    <a:pt x="10771085" y="4467515"/>
                  </a:lnTo>
                  <a:lnTo>
                    <a:pt x="10724211" y="4472706"/>
                  </a:lnTo>
                  <a:lnTo>
                    <a:pt x="10676382" y="4474464"/>
                  </a:lnTo>
                  <a:lnTo>
                    <a:pt x="640829" y="4474464"/>
                  </a:lnTo>
                  <a:lnTo>
                    <a:pt x="593003" y="4472706"/>
                  </a:lnTo>
                  <a:lnTo>
                    <a:pt x="546131" y="4467515"/>
                  </a:lnTo>
                  <a:lnTo>
                    <a:pt x="500338" y="4459016"/>
                  </a:lnTo>
                  <a:lnTo>
                    <a:pt x="455748" y="4447332"/>
                  </a:lnTo>
                  <a:lnTo>
                    <a:pt x="412484" y="4432586"/>
                  </a:lnTo>
                  <a:lnTo>
                    <a:pt x="370670" y="4414904"/>
                  </a:lnTo>
                  <a:lnTo>
                    <a:pt x="330430" y="4394408"/>
                  </a:lnTo>
                  <a:lnTo>
                    <a:pt x="291889" y="4371223"/>
                  </a:lnTo>
                  <a:lnTo>
                    <a:pt x="255170" y="4345472"/>
                  </a:lnTo>
                  <a:lnTo>
                    <a:pt x="220396" y="4317280"/>
                  </a:lnTo>
                  <a:lnTo>
                    <a:pt x="187693" y="4286770"/>
                  </a:lnTo>
                  <a:lnTo>
                    <a:pt x="157183" y="4254067"/>
                  </a:lnTo>
                  <a:lnTo>
                    <a:pt x="128991" y="4219293"/>
                  </a:lnTo>
                  <a:lnTo>
                    <a:pt x="103240" y="4182574"/>
                  </a:lnTo>
                  <a:lnTo>
                    <a:pt x="80055" y="4144033"/>
                  </a:lnTo>
                  <a:lnTo>
                    <a:pt x="59559" y="4103793"/>
                  </a:lnTo>
                  <a:lnTo>
                    <a:pt x="41877" y="4061979"/>
                  </a:lnTo>
                  <a:lnTo>
                    <a:pt x="27131" y="4018715"/>
                  </a:lnTo>
                  <a:lnTo>
                    <a:pt x="15447" y="3974125"/>
                  </a:lnTo>
                  <a:lnTo>
                    <a:pt x="6948" y="3928332"/>
                  </a:lnTo>
                  <a:lnTo>
                    <a:pt x="1757" y="3881460"/>
                  </a:lnTo>
                  <a:lnTo>
                    <a:pt x="0" y="3833634"/>
                  </a:lnTo>
                  <a:lnTo>
                    <a:pt x="0" y="640842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74477" y="181114"/>
            <a:ext cx="1451864" cy="1451914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0979" y="390143"/>
            <a:ext cx="1045463" cy="135483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285745" y="2272924"/>
            <a:ext cx="8763635" cy="2768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95"/>
              </a:spcBef>
            </a:pPr>
            <a:r>
              <a:rPr dirty="0" sz="4000" b="1" i="1">
                <a:solidFill>
                  <a:srgbClr val="001F5F"/>
                </a:solidFill>
                <a:latin typeface="Trebuchet MS"/>
                <a:cs typeface="Trebuchet MS"/>
              </a:rPr>
              <a:t>N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gắt</a:t>
            </a:r>
            <a:r>
              <a:rPr dirty="0" sz="4000" spc="15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nghỉ</a:t>
            </a:r>
            <a:r>
              <a:rPr dirty="0" sz="4000" spc="17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đúng</a:t>
            </a:r>
            <a:r>
              <a:rPr dirty="0" sz="4000" spc="15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dấu</a:t>
            </a:r>
            <a:r>
              <a:rPr dirty="0" sz="4000" spc="15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câu,</a:t>
            </a:r>
            <a:r>
              <a:rPr dirty="0" sz="4000" spc="16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đúng</a:t>
            </a:r>
            <a:r>
              <a:rPr dirty="0" sz="4000" spc="15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" b="1" i="1">
                <a:solidFill>
                  <a:srgbClr val="001F5F"/>
                </a:solidFill>
                <a:latin typeface="Arial"/>
                <a:cs typeface="Arial"/>
              </a:rPr>
              <a:t>logic</a:t>
            </a:r>
            <a:r>
              <a:rPr dirty="0" sz="4000" spc="-1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ngữ</a:t>
            </a:r>
            <a:r>
              <a:rPr dirty="0" sz="4000" spc="14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nghĩa;</a:t>
            </a:r>
            <a:r>
              <a:rPr dirty="0" sz="4000" spc="16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dirty="0" sz="4000" spc="15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biệt</a:t>
            </a:r>
            <a:r>
              <a:rPr dirty="0" sz="4000" spc="14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dirty="0" sz="4000" spc="15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lời</a:t>
            </a:r>
            <a:r>
              <a:rPr dirty="0" sz="4000" spc="15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20" b="1" i="1">
                <a:solidFill>
                  <a:srgbClr val="001F5F"/>
                </a:solidFill>
                <a:latin typeface="Arial"/>
                <a:cs typeface="Arial"/>
              </a:rPr>
              <a:t>nhân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vật</a:t>
            </a:r>
            <a:r>
              <a:rPr dirty="0" sz="4000" spc="-2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dirty="0" sz="4000" spc="-2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lời</a:t>
            </a:r>
            <a:r>
              <a:rPr dirty="0" sz="4000" spc="-2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dirty="0" sz="4000" spc="-40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b="1" i="1">
                <a:solidFill>
                  <a:srgbClr val="001F5F"/>
                </a:solidFill>
                <a:latin typeface="Arial"/>
                <a:cs typeface="Arial"/>
              </a:rPr>
              <a:t>dẫn</a:t>
            </a:r>
            <a:r>
              <a:rPr dirty="0" sz="4000" spc="-45" b="1" i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000" spc="-10" b="1" i="1">
                <a:solidFill>
                  <a:srgbClr val="001F5F"/>
                </a:solidFill>
                <a:latin typeface="Arial"/>
                <a:cs typeface="Arial"/>
              </a:rPr>
              <a:t>chuyện.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56688" y="448055"/>
            <a:ext cx="7578852" cy="1200912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0" y="1844039"/>
            <a:ext cx="3561715" cy="5013960"/>
            <a:chOff x="0" y="1844039"/>
            <a:chExt cx="3561715" cy="501396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2272" y="2066543"/>
              <a:ext cx="998219" cy="59893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844039"/>
              <a:ext cx="3561587" cy="50139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7081" y="1717929"/>
            <a:ext cx="11635105" cy="4911090"/>
            <a:chOff x="267081" y="1717929"/>
            <a:chExt cx="11635105" cy="4911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856" y="2482596"/>
              <a:ext cx="3512820" cy="841248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895856" y="2482596"/>
              <a:ext cx="3512820" cy="841375"/>
            </a:xfrm>
            <a:custGeom>
              <a:avLst/>
              <a:gdLst/>
              <a:ahLst/>
              <a:cxnLst/>
              <a:rect l="l" t="t" r="r" b="b"/>
              <a:pathLst>
                <a:path w="3512820" h="841375">
                  <a:moveTo>
                    <a:pt x="0" y="420624"/>
                  </a:moveTo>
                  <a:lnTo>
                    <a:pt x="2830" y="371574"/>
                  </a:lnTo>
                  <a:lnTo>
                    <a:pt x="11110" y="324185"/>
                  </a:lnTo>
                  <a:lnTo>
                    <a:pt x="24524" y="278773"/>
                  </a:lnTo>
                  <a:lnTo>
                    <a:pt x="42756" y="235653"/>
                  </a:lnTo>
                  <a:lnTo>
                    <a:pt x="65491" y="195141"/>
                  </a:lnTo>
                  <a:lnTo>
                    <a:pt x="92413" y="157554"/>
                  </a:lnTo>
                  <a:lnTo>
                    <a:pt x="123205" y="123205"/>
                  </a:lnTo>
                  <a:lnTo>
                    <a:pt x="157554" y="92413"/>
                  </a:lnTo>
                  <a:lnTo>
                    <a:pt x="195141" y="65491"/>
                  </a:lnTo>
                  <a:lnTo>
                    <a:pt x="235653" y="42756"/>
                  </a:lnTo>
                  <a:lnTo>
                    <a:pt x="278773" y="24524"/>
                  </a:lnTo>
                  <a:lnTo>
                    <a:pt x="324185" y="11110"/>
                  </a:lnTo>
                  <a:lnTo>
                    <a:pt x="371574" y="2830"/>
                  </a:lnTo>
                  <a:lnTo>
                    <a:pt x="420624" y="0"/>
                  </a:lnTo>
                  <a:lnTo>
                    <a:pt x="3092196" y="0"/>
                  </a:lnTo>
                  <a:lnTo>
                    <a:pt x="3141245" y="2830"/>
                  </a:lnTo>
                  <a:lnTo>
                    <a:pt x="3188634" y="11110"/>
                  </a:lnTo>
                  <a:lnTo>
                    <a:pt x="3234046" y="24524"/>
                  </a:lnTo>
                  <a:lnTo>
                    <a:pt x="3277166" y="42756"/>
                  </a:lnTo>
                  <a:lnTo>
                    <a:pt x="3317678" y="65491"/>
                  </a:lnTo>
                  <a:lnTo>
                    <a:pt x="3355265" y="92413"/>
                  </a:lnTo>
                  <a:lnTo>
                    <a:pt x="3389614" y="123205"/>
                  </a:lnTo>
                  <a:lnTo>
                    <a:pt x="3420406" y="157554"/>
                  </a:lnTo>
                  <a:lnTo>
                    <a:pt x="3447328" y="195141"/>
                  </a:lnTo>
                  <a:lnTo>
                    <a:pt x="3470063" y="235653"/>
                  </a:lnTo>
                  <a:lnTo>
                    <a:pt x="3488295" y="278773"/>
                  </a:lnTo>
                  <a:lnTo>
                    <a:pt x="3501709" y="324185"/>
                  </a:lnTo>
                  <a:lnTo>
                    <a:pt x="3509989" y="371574"/>
                  </a:lnTo>
                  <a:lnTo>
                    <a:pt x="3512820" y="420624"/>
                  </a:lnTo>
                  <a:lnTo>
                    <a:pt x="3509989" y="469673"/>
                  </a:lnTo>
                  <a:lnTo>
                    <a:pt x="3501709" y="517062"/>
                  </a:lnTo>
                  <a:lnTo>
                    <a:pt x="3488295" y="562474"/>
                  </a:lnTo>
                  <a:lnTo>
                    <a:pt x="3470063" y="605594"/>
                  </a:lnTo>
                  <a:lnTo>
                    <a:pt x="3447328" y="646106"/>
                  </a:lnTo>
                  <a:lnTo>
                    <a:pt x="3420406" y="683693"/>
                  </a:lnTo>
                  <a:lnTo>
                    <a:pt x="3389614" y="718042"/>
                  </a:lnTo>
                  <a:lnTo>
                    <a:pt x="3355265" y="748834"/>
                  </a:lnTo>
                  <a:lnTo>
                    <a:pt x="3317678" y="775756"/>
                  </a:lnTo>
                  <a:lnTo>
                    <a:pt x="3277166" y="798491"/>
                  </a:lnTo>
                  <a:lnTo>
                    <a:pt x="3234046" y="816723"/>
                  </a:lnTo>
                  <a:lnTo>
                    <a:pt x="3188634" y="830137"/>
                  </a:lnTo>
                  <a:lnTo>
                    <a:pt x="3141245" y="838417"/>
                  </a:lnTo>
                  <a:lnTo>
                    <a:pt x="3092196" y="841248"/>
                  </a:lnTo>
                  <a:lnTo>
                    <a:pt x="420624" y="841248"/>
                  </a:lnTo>
                  <a:lnTo>
                    <a:pt x="371574" y="838417"/>
                  </a:lnTo>
                  <a:lnTo>
                    <a:pt x="324185" y="830137"/>
                  </a:lnTo>
                  <a:lnTo>
                    <a:pt x="278773" y="816723"/>
                  </a:lnTo>
                  <a:lnTo>
                    <a:pt x="235653" y="798491"/>
                  </a:lnTo>
                  <a:lnTo>
                    <a:pt x="195141" y="775756"/>
                  </a:lnTo>
                  <a:lnTo>
                    <a:pt x="157554" y="748834"/>
                  </a:lnTo>
                  <a:lnTo>
                    <a:pt x="123205" y="718042"/>
                  </a:lnTo>
                  <a:lnTo>
                    <a:pt x="92413" y="683693"/>
                  </a:lnTo>
                  <a:lnTo>
                    <a:pt x="65491" y="646106"/>
                  </a:lnTo>
                  <a:lnTo>
                    <a:pt x="42756" y="605594"/>
                  </a:lnTo>
                  <a:lnTo>
                    <a:pt x="24524" y="562474"/>
                  </a:lnTo>
                  <a:lnTo>
                    <a:pt x="11110" y="517062"/>
                  </a:lnTo>
                  <a:lnTo>
                    <a:pt x="2830" y="469673"/>
                  </a:lnTo>
                  <a:lnTo>
                    <a:pt x="0" y="420624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000" y="4640580"/>
              <a:ext cx="3512820" cy="84124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096000" y="4640580"/>
              <a:ext cx="3512820" cy="841375"/>
            </a:xfrm>
            <a:custGeom>
              <a:avLst/>
              <a:gdLst/>
              <a:ahLst/>
              <a:cxnLst/>
              <a:rect l="l" t="t" r="r" b="b"/>
              <a:pathLst>
                <a:path w="3512820" h="841375">
                  <a:moveTo>
                    <a:pt x="0" y="420624"/>
                  </a:moveTo>
                  <a:lnTo>
                    <a:pt x="2830" y="371574"/>
                  </a:lnTo>
                  <a:lnTo>
                    <a:pt x="11110" y="324185"/>
                  </a:lnTo>
                  <a:lnTo>
                    <a:pt x="24524" y="278773"/>
                  </a:lnTo>
                  <a:lnTo>
                    <a:pt x="42756" y="235653"/>
                  </a:lnTo>
                  <a:lnTo>
                    <a:pt x="65491" y="195141"/>
                  </a:lnTo>
                  <a:lnTo>
                    <a:pt x="92413" y="157554"/>
                  </a:lnTo>
                  <a:lnTo>
                    <a:pt x="123205" y="123205"/>
                  </a:lnTo>
                  <a:lnTo>
                    <a:pt x="157554" y="92413"/>
                  </a:lnTo>
                  <a:lnTo>
                    <a:pt x="195141" y="65491"/>
                  </a:lnTo>
                  <a:lnTo>
                    <a:pt x="235653" y="42756"/>
                  </a:lnTo>
                  <a:lnTo>
                    <a:pt x="278773" y="24524"/>
                  </a:lnTo>
                  <a:lnTo>
                    <a:pt x="324185" y="11110"/>
                  </a:lnTo>
                  <a:lnTo>
                    <a:pt x="371574" y="2830"/>
                  </a:lnTo>
                  <a:lnTo>
                    <a:pt x="420624" y="0"/>
                  </a:lnTo>
                  <a:lnTo>
                    <a:pt x="3092196" y="0"/>
                  </a:lnTo>
                  <a:lnTo>
                    <a:pt x="3141245" y="2830"/>
                  </a:lnTo>
                  <a:lnTo>
                    <a:pt x="3188634" y="11110"/>
                  </a:lnTo>
                  <a:lnTo>
                    <a:pt x="3234046" y="24524"/>
                  </a:lnTo>
                  <a:lnTo>
                    <a:pt x="3277166" y="42756"/>
                  </a:lnTo>
                  <a:lnTo>
                    <a:pt x="3317678" y="65491"/>
                  </a:lnTo>
                  <a:lnTo>
                    <a:pt x="3355265" y="92413"/>
                  </a:lnTo>
                  <a:lnTo>
                    <a:pt x="3389614" y="123205"/>
                  </a:lnTo>
                  <a:lnTo>
                    <a:pt x="3420406" y="157554"/>
                  </a:lnTo>
                  <a:lnTo>
                    <a:pt x="3447328" y="195141"/>
                  </a:lnTo>
                  <a:lnTo>
                    <a:pt x="3470063" y="235653"/>
                  </a:lnTo>
                  <a:lnTo>
                    <a:pt x="3488295" y="278773"/>
                  </a:lnTo>
                  <a:lnTo>
                    <a:pt x="3501709" y="324185"/>
                  </a:lnTo>
                  <a:lnTo>
                    <a:pt x="3509989" y="371574"/>
                  </a:lnTo>
                  <a:lnTo>
                    <a:pt x="3512820" y="420624"/>
                  </a:lnTo>
                  <a:lnTo>
                    <a:pt x="3509989" y="469673"/>
                  </a:lnTo>
                  <a:lnTo>
                    <a:pt x="3501709" y="517062"/>
                  </a:lnTo>
                  <a:lnTo>
                    <a:pt x="3488295" y="562474"/>
                  </a:lnTo>
                  <a:lnTo>
                    <a:pt x="3470063" y="605594"/>
                  </a:lnTo>
                  <a:lnTo>
                    <a:pt x="3447328" y="646106"/>
                  </a:lnTo>
                  <a:lnTo>
                    <a:pt x="3420406" y="683693"/>
                  </a:lnTo>
                  <a:lnTo>
                    <a:pt x="3389614" y="718042"/>
                  </a:lnTo>
                  <a:lnTo>
                    <a:pt x="3355265" y="748834"/>
                  </a:lnTo>
                  <a:lnTo>
                    <a:pt x="3317678" y="775756"/>
                  </a:lnTo>
                  <a:lnTo>
                    <a:pt x="3277166" y="798491"/>
                  </a:lnTo>
                  <a:lnTo>
                    <a:pt x="3234046" y="816723"/>
                  </a:lnTo>
                  <a:lnTo>
                    <a:pt x="3188634" y="830137"/>
                  </a:lnTo>
                  <a:lnTo>
                    <a:pt x="3141245" y="838417"/>
                  </a:lnTo>
                  <a:lnTo>
                    <a:pt x="3092196" y="841248"/>
                  </a:lnTo>
                  <a:lnTo>
                    <a:pt x="420624" y="841248"/>
                  </a:lnTo>
                  <a:lnTo>
                    <a:pt x="371574" y="838417"/>
                  </a:lnTo>
                  <a:lnTo>
                    <a:pt x="324185" y="830137"/>
                  </a:lnTo>
                  <a:lnTo>
                    <a:pt x="278773" y="816723"/>
                  </a:lnTo>
                  <a:lnTo>
                    <a:pt x="235653" y="798491"/>
                  </a:lnTo>
                  <a:lnTo>
                    <a:pt x="195141" y="775756"/>
                  </a:lnTo>
                  <a:lnTo>
                    <a:pt x="157554" y="748834"/>
                  </a:lnTo>
                  <a:lnTo>
                    <a:pt x="123205" y="718042"/>
                  </a:lnTo>
                  <a:lnTo>
                    <a:pt x="92413" y="683693"/>
                  </a:lnTo>
                  <a:lnTo>
                    <a:pt x="65491" y="646106"/>
                  </a:lnTo>
                  <a:lnTo>
                    <a:pt x="42756" y="605594"/>
                  </a:lnTo>
                  <a:lnTo>
                    <a:pt x="24524" y="562474"/>
                  </a:lnTo>
                  <a:lnTo>
                    <a:pt x="11110" y="517062"/>
                  </a:lnTo>
                  <a:lnTo>
                    <a:pt x="2830" y="469673"/>
                  </a:lnTo>
                  <a:lnTo>
                    <a:pt x="0" y="42062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5182" y="2390013"/>
            <a:ext cx="6640195" cy="3048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405">
                <a:solidFill>
                  <a:srgbClr val="000000"/>
                </a:solidFill>
              </a:rPr>
              <a:t>phấp</a:t>
            </a:r>
            <a:r>
              <a:rPr dirty="0" sz="5400" spc="-250">
                <a:solidFill>
                  <a:srgbClr val="000000"/>
                </a:solidFill>
              </a:rPr>
              <a:t> </a:t>
            </a:r>
            <a:r>
              <a:rPr dirty="0" sz="5400" spc="-380">
                <a:solidFill>
                  <a:srgbClr val="000000"/>
                </a:solidFill>
              </a:rPr>
              <a:t>phới</a:t>
            </a:r>
            <a:endParaRPr sz="5400"/>
          </a:p>
          <a:p>
            <a:pPr>
              <a:lnSpc>
                <a:spcPct val="100000"/>
              </a:lnSpc>
              <a:spcBef>
                <a:spcPts val="4630"/>
              </a:spcBef>
            </a:pPr>
            <a:endParaRPr sz="5400"/>
          </a:p>
          <a:p>
            <a:pPr marL="4422775">
              <a:lnSpc>
                <a:spcPct val="100000"/>
              </a:lnSpc>
            </a:pPr>
            <a:r>
              <a:rPr dirty="0" sz="5400" spc="-459">
                <a:solidFill>
                  <a:srgbClr val="000000"/>
                </a:solidFill>
              </a:rPr>
              <a:t>lộng</a:t>
            </a:r>
            <a:r>
              <a:rPr dirty="0" sz="5400" spc="-285">
                <a:solidFill>
                  <a:srgbClr val="000000"/>
                </a:solidFill>
              </a:rPr>
              <a:t> </a:t>
            </a:r>
            <a:r>
              <a:rPr dirty="0" sz="5400" spc="-390">
                <a:solidFill>
                  <a:srgbClr val="000000"/>
                </a:solidFill>
              </a:rPr>
              <a:t>lẫy</a:t>
            </a:r>
            <a:endParaRPr sz="5400"/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0"/>
            <a:ext cx="11396980" cy="6858000"/>
            <a:chOff x="0" y="0"/>
            <a:chExt cx="11396980" cy="6858000"/>
          </a:xfrm>
        </p:grpSpPr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44039"/>
              <a:ext cx="3561587" cy="501395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436" y="0"/>
              <a:ext cx="9813035" cy="1802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7081" y="1717929"/>
            <a:ext cx="11635105" cy="4911090"/>
            <a:chOff x="267081" y="1717929"/>
            <a:chExt cx="11635105" cy="4911090"/>
          </a:xfrm>
        </p:grpSpPr>
        <p:sp>
          <p:nvSpPr>
            <p:cNvPr id="4" name="object 4" descr=""/>
            <p:cNvSpPr/>
            <p:nvPr/>
          </p:nvSpPr>
          <p:spPr>
            <a:xfrm>
              <a:off x="276606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11127105" y="0"/>
                  </a:moveTo>
                  <a:lnTo>
                    <a:pt x="488861" y="0"/>
                  </a:lnTo>
                  <a:lnTo>
                    <a:pt x="441780" y="2237"/>
                  </a:lnTo>
                  <a:lnTo>
                    <a:pt x="395966" y="8813"/>
                  </a:lnTo>
                  <a:lnTo>
                    <a:pt x="351623" y="19522"/>
                  </a:lnTo>
                  <a:lnTo>
                    <a:pt x="308955" y="34160"/>
                  </a:lnTo>
                  <a:lnTo>
                    <a:pt x="268169" y="52522"/>
                  </a:lnTo>
                  <a:lnTo>
                    <a:pt x="229468" y="74403"/>
                  </a:lnTo>
                  <a:lnTo>
                    <a:pt x="193057" y="99599"/>
                  </a:lnTo>
                  <a:lnTo>
                    <a:pt x="159142" y="127905"/>
                  </a:lnTo>
                  <a:lnTo>
                    <a:pt x="127927" y="159116"/>
                  </a:lnTo>
                  <a:lnTo>
                    <a:pt x="99617" y="193028"/>
                  </a:lnTo>
                  <a:lnTo>
                    <a:pt x="74417" y="229435"/>
                  </a:lnTo>
                  <a:lnTo>
                    <a:pt x="52532" y="268133"/>
                  </a:lnTo>
                  <a:lnTo>
                    <a:pt x="34167" y="308917"/>
                  </a:lnTo>
                  <a:lnTo>
                    <a:pt x="19526" y="351583"/>
                  </a:lnTo>
                  <a:lnTo>
                    <a:pt x="8814" y="395926"/>
                  </a:lnTo>
                  <a:lnTo>
                    <a:pt x="2237" y="441741"/>
                  </a:lnTo>
                  <a:lnTo>
                    <a:pt x="0" y="488823"/>
                  </a:lnTo>
                  <a:lnTo>
                    <a:pt x="0" y="4403178"/>
                  </a:lnTo>
                  <a:lnTo>
                    <a:pt x="2237" y="4450259"/>
                  </a:lnTo>
                  <a:lnTo>
                    <a:pt x="8814" y="4496073"/>
                  </a:lnTo>
                  <a:lnTo>
                    <a:pt x="19526" y="4540416"/>
                  </a:lnTo>
                  <a:lnTo>
                    <a:pt x="34167" y="4583084"/>
                  </a:lnTo>
                  <a:lnTo>
                    <a:pt x="52532" y="4623870"/>
                  </a:lnTo>
                  <a:lnTo>
                    <a:pt x="74417" y="4662571"/>
                  </a:lnTo>
                  <a:lnTo>
                    <a:pt x="99617" y="4698982"/>
                  </a:lnTo>
                  <a:lnTo>
                    <a:pt x="127927" y="4732897"/>
                  </a:lnTo>
                  <a:lnTo>
                    <a:pt x="159142" y="4764112"/>
                  </a:lnTo>
                  <a:lnTo>
                    <a:pt x="193057" y="4792422"/>
                  </a:lnTo>
                  <a:lnTo>
                    <a:pt x="229468" y="4817622"/>
                  </a:lnTo>
                  <a:lnTo>
                    <a:pt x="268169" y="4839507"/>
                  </a:lnTo>
                  <a:lnTo>
                    <a:pt x="308955" y="4857872"/>
                  </a:lnTo>
                  <a:lnTo>
                    <a:pt x="351623" y="4872513"/>
                  </a:lnTo>
                  <a:lnTo>
                    <a:pt x="395966" y="4883225"/>
                  </a:lnTo>
                  <a:lnTo>
                    <a:pt x="441780" y="4889802"/>
                  </a:lnTo>
                  <a:lnTo>
                    <a:pt x="488861" y="4892040"/>
                  </a:lnTo>
                  <a:lnTo>
                    <a:pt x="11127105" y="4892040"/>
                  </a:lnTo>
                  <a:lnTo>
                    <a:pt x="11174186" y="4889802"/>
                  </a:lnTo>
                  <a:lnTo>
                    <a:pt x="11220001" y="4883225"/>
                  </a:lnTo>
                  <a:lnTo>
                    <a:pt x="11264344" y="4872513"/>
                  </a:lnTo>
                  <a:lnTo>
                    <a:pt x="11307010" y="4857872"/>
                  </a:lnTo>
                  <a:lnTo>
                    <a:pt x="11347794" y="4839507"/>
                  </a:lnTo>
                  <a:lnTo>
                    <a:pt x="11386492" y="4817622"/>
                  </a:lnTo>
                  <a:lnTo>
                    <a:pt x="11422899" y="4792422"/>
                  </a:lnTo>
                  <a:lnTo>
                    <a:pt x="11456811" y="4764112"/>
                  </a:lnTo>
                  <a:lnTo>
                    <a:pt x="11488022" y="4732897"/>
                  </a:lnTo>
                  <a:lnTo>
                    <a:pt x="11516328" y="4698982"/>
                  </a:lnTo>
                  <a:lnTo>
                    <a:pt x="11541524" y="4662571"/>
                  </a:lnTo>
                  <a:lnTo>
                    <a:pt x="11563405" y="4623870"/>
                  </a:lnTo>
                  <a:lnTo>
                    <a:pt x="11581767" y="4583084"/>
                  </a:lnTo>
                  <a:lnTo>
                    <a:pt x="11596405" y="4540416"/>
                  </a:lnTo>
                  <a:lnTo>
                    <a:pt x="11607114" y="4496073"/>
                  </a:lnTo>
                  <a:lnTo>
                    <a:pt x="11613690" y="4450259"/>
                  </a:lnTo>
                  <a:lnTo>
                    <a:pt x="11615928" y="4403178"/>
                  </a:lnTo>
                  <a:lnTo>
                    <a:pt x="11615928" y="488823"/>
                  </a:lnTo>
                  <a:lnTo>
                    <a:pt x="11613690" y="441741"/>
                  </a:lnTo>
                  <a:lnTo>
                    <a:pt x="11607114" y="395926"/>
                  </a:lnTo>
                  <a:lnTo>
                    <a:pt x="11596405" y="351583"/>
                  </a:lnTo>
                  <a:lnTo>
                    <a:pt x="11581767" y="308917"/>
                  </a:lnTo>
                  <a:lnTo>
                    <a:pt x="11563405" y="268133"/>
                  </a:lnTo>
                  <a:lnTo>
                    <a:pt x="11541524" y="229435"/>
                  </a:lnTo>
                  <a:lnTo>
                    <a:pt x="11516328" y="193028"/>
                  </a:lnTo>
                  <a:lnTo>
                    <a:pt x="11488022" y="159116"/>
                  </a:lnTo>
                  <a:lnTo>
                    <a:pt x="11456811" y="127905"/>
                  </a:lnTo>
                  <a:lnTo>
                    <a:pt x="11422899" y="99599"/>
                  </a:lnTo>
                  <a:lnTo>
                    <a:pt x="11386492" y="74403"/>
                  </a:lnTo>
                  <a:lnTo>
                    <a:pt x="11347794" y="52522"/>
                  </a:lnTo>
                  <a:lnTo>
                    <a:pt x="11307010" y="34160"/>
                  </a:lnTo>
                  <a:lnTo>
                    <a:pt x="11264344" y="19522"/>
                  </a:lnTo>
                  <a:lnTo>
                    <a:pt x="11220001" y="8813"/>
                  </a:lnTo>
                  <a:lnTo>
                    <a:pt x="11174186" y="2237"/>
                  </a:lnTo>
                  <a:lnTo>
                    <a:pt x="1112710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6606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0" y="488823"/>
                  </a:moveTo>
                  <a:lnTo>
                    <a:pt x="2237" y="441741"/>
                  </a:lnTo>
                  <a:lnTo>
                    <a:pt x="8814" y="395926"/>
                  </a:lnTo>
                  <a:lnTo>
                    <a:pt x="19526" y="351583"/>
                  </a:lnTo>
                  <a:lnTo>
                    <a:pt x="34167" y="308917"/>
                  </a:lnTo>
                  <a:lnTo>
                    <a:pt x="52532" y="268133"/>
                  </a:lnTo>
                  <a:lnTo>
                    <a:pt x="74417" y="229435"/>
                  </a:lnTo>
                  <a:lnTo>
                    <a:pt x="99617" y="193028"/>
                  </a:lnTo>
                  <a:lnTo>
                    <a:pt x="127927" y="159116"/>
                  </a:lnTo>
                  <a:lnTo>
                    <a:pt x="159142" y="127905"/>
                  </a:lnTo>
                  <a:lnTo>
                    <a:pt x="193057" y="99599"/>
                  </a:lnTo>
                  <a:lnTo>
                    <a:pt x="229468" y="74403"/>
                  </a:lnTo>
                  <a:lnTo>
                    <a:pt x="268169" y="52522"/>
                  </a:lnTo>
                  <a:lnTo>
                    <a:pt x="308955" y="34160"/>
                  </a:lnTo>
                  <a:lnTo>
                    <a:pt x="351623" y="19522"/>
                  </a:lnTo>
                  <a:lnTo>
                    <a:pt x="395966" y="8813"/>
                  </a:lnTo>
                  <a:lnTo>
                    <a:pt x="441780" y="2237"/>
                  </a:lnTo>
                  <a:lnTo>
                    <a:pt x="488861" y="0"/>
                  </a:lnTo>
                  <a:lnTo>
                    <a:pt x="11127105" y="0"/>
                  </a:lnTo>
                  <a:lnTo>
                    <a:pt x="11174186" y="2237"/>
                  </a:lnTo>
                  <a:lnTo>
                    <a:pt x="11220001" y="8813"/>
                  </a:lnTo>
                  <a:lnTo>
                    <a:pt x="11264344" y="19522"/>
                  </a:lnTo>
                  <a:lnTo>
                    <a:pt x="11307010" y="34160"/>
                  </a:lnTo>
                  <a:lnTo>
                    <a:pt x="11347794" y="52522"/>
                  </a:lnTo>
                  <a:lnTo>
                    <a:pt x="11386492" y="74403"/>
                  </a:lnTo>
                  <a:lnTo>
                    <a:pt x="11422899" y="99599"/>
                  </a:lnTo>
                  <a:lnTo>
                    <a:pt x="11456811" y="127905"/>
                  </a:lnTo>
                  <a:lnTo>
                    <a:pt x="11488022" y="159116"/>
                  </a:lnTo>
                  <a:lnTo>
                    <a:pt x="11516328" y="193028"/>
                  </a:lnTo>
                  <a:lnTo>
                    <a:pt x="11541524" y="229435"/>
                  </a:lnTo>
                  <a:lnTo>
                    <a:pt x="11563405" y="268133"/>
                  </a:lnTo>
                  <a:lnTo>
                    <a:pt x="11581767" y="308917"/>
                  </a:lnTo>
                  <a:lnTo>
                    <a:pt x="11596405" y="351583"/>
                  </a:lnTo>
                  <a:lnTo>
                    <a:pt x="11607114" y="395926"/>
                  </a:lnTo>
                  <a:lnTo>
                    <a:pt x="11613690" y="441741"/>
                  </a:lnTo>
                  <a:lnTo>
                    <a:pt x="11615928" y="488823"/>
                  </a:lnTo>
                  <a:lnTo>
                    <a:pt x="11615928" y="4403178"/>
                  </a:lnTo>
                  <a:lnTo>
                    <a:pt x="11613690" y="4450259"/>
                  </a:lnTo>
                  <a:lnTo>
                    <a:pt x="11607114" y="4496073"/>
                  </a:lnTo>
                  <a:lnTo>
                    <a:pt x="11596405" y="4540416"/>
                  </a:lnTo>
                  <a:lnTo>
                    <a:pt x="11581767" y="4583084"/>
                  </a:lnTo>
                  <a:lnTo>
                    <a:pt x="11563405" y="4623870"/>
                  </a:lnTo>
                  <a:lnTo>
                    <a:pt x="11541524" y="4662571"/>
                  </a:lnTo>
                  <a:lnTo>
                    <a:pt x="11516328" y="4698982"/>
                  </a:lnTo>
                  <a:lnTo>
                    <a:pt x="11488022" y="4732897"/>
                  </a:lnTo>
                  <a:lnTo>
                    <a:pt x="11456811" y="4764112"/>
                  </a:lnTo>
                  <a:lnTo>
                    <a:pt x="11422899" y="4792422"/>
                  </a:lnTo>
                  <a:lnTo>
                    <a:pt x="11386492" y="4817622"/>
                  </a:lnTo>
                  <a:lnTo>
                    <a:pt x="11347794" y="4839507"/>
                  </a:lnTo>
                  <a:lnTo>
                    <a:pt x="11307010" y="4857872"/>
                  </a:lnTo>
                  <a:lnTo>
                    <a:pt x="11264344" y="4872513"/>
                  </a:lnTo>
                  <a:lnTo>
                    <a:pt x="11220001" y="4883225"/>
                  </a:lnTo>
                  <a:lnTo>
                    <a:pt x="11174186" y="4889802"/>
                  </a:lnTo>
                  <a:lnTo>
                    <a:pt x="11127105" y="4892040"/>
                  </a:lnTo>
                  <a:lnTo>
                    <a:pt x="488861" y="4892040"/>
                  </a:lnTo>
                  <a:lnTo>
                    <a:pt x="441780" y="4889802"/>
                  </a:lnTo>
                  <a:lnTo>
                    <a:pt x="395966" y="4883225"/>
                  </a:lnTo>
                  <a:lnTo>
                    <a:pt x="351623" y="4872513"/>
                  </a:lnTo>
                  <a:lnTo>
                    <a:pt x="308955" y="4857872"/>
                  </a:lnTo>
                  <a:lnTo>
                    <a:pt x="268169" y="4839507"/>
                  </a:lnTo>
                  <a:lnTo>
                    <a:pt x="229468" y="4817622"/>
                  </a:lnTo>
                  <a:lnTo>
                    <a:pt x="193057" y="4792422"/>
                  </a:lnTo>
                  <a:lnTo>
                    <a:pt x="159142" y="4764112"/>
                  </a:lnTo>
                  <a:lnTo>
                    <a:pt x="127927" y="4732897"/>
                  </a:lnTo>
                  <a:lnTo>
                    <a:pt x="99617" y="4698982"/>
                  </a:lnTo>
                  <a:lnTo>
                    <a:pt x="74417" y="4662571"/>
                  </a:lnTo>
                  <a:lnTo>
                    <a:pt x="52532" y="4623870"/>
                  </a:lnTo>
                  <a:lnTo>
                    <a:pt x="34167" y="4583084"/>
                  </a:lnTo>
                  <a:lnTo>
                    <a:pt x="19526" y="4540416"/>
                  </a:lnTo>
                  <a:lnTo>
                    <a:pt x="8814" y="4496073"/>
                  </a:lnTo>
                  <a:lnTo>
                    <a:pt x="2237" y="4450259"/>
                  </a:lnTo>
                  <a:lnTo>
                    <a:pt x="0" y="4403178"/>
                  </a:lnTo>
                  <a:lnTo>
                    <a:pt x="0" y="48882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738327" y="2236419"/>
            <a:ext cx="10591165" cy="316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Hầu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như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ngày</a:t>
            </a:r>
            <a:r>
              <a:rPr dirty="0" sz="3600" spc="-1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nào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cũng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1F5F"/>
                </a:solidFill>
                <a:latin typeface="Times New Roman"/>
                <a:cs typeface="Times New Roman"/>
              </a:rPr>
              <a:t>vậy,/</a:t>
            </a:r>
            <a:r>
              <a:rPr dirty="0" sz="3600" spc="-1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khi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mặt</a:t>
            </a:r>
            <a:r>
              <a:rPr dirty="0" sz="3600" spc="-1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trời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bắt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đầu</a:t>
            </a:r>
            <a:r>
              <a:rPr dirty="0" sz="3600" spc="-3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lặn/</a:t>
            </a:r>
            <a:r>
              <a:rPr dirty="0" sz="3600" spc="-3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thì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tôi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đi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từ</a:t>
            </a:r>
            <a:r>
              <a:rPr dirty="0" sz="3600" spc="-3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trên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núi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về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nhà/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với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một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bó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củi</a:t>
            </a:r>
            <a:r>
              <a:rPr dirty="0" sz="3600" spc="-3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khô</a:t>
            </a:r>
            <a:r>
              <a:rPr dirty="0" sz="3600" spc="-25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001F5F"/>
                </a:solidFill>
                <a:latin typeface="Times New Roman"/>
                <a:cs typeface="Times New Roman"/>
              </a:rPr>
              <a:t>trên</a:t>
            </a:r>
            <a:r>
              <a:rPr dirty="0" sz="3600" spc="-20" i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001F5F"/>
                </a:solidFill>
                <a:latin typeface="Times New Roman"/>
                <a:cs typeface="Times New Roman"/>
              </a:rPr>
              <a:t>vai.//;</a:t>
            </a:r>
            <a:endParaRPr sz="3600">
              <a:latin typeface="Times New Roman"/>
              <a:cs typeface="Times New Roman"/>
            </a:endParaRPr>
          </a:p>
          <a:p>
            <a:pPr marL="12700" marR="370205">
              <a:lnSpc>
                <a:spcPct val="99100"/>
              </a:lnSpc>
              <a:spcBef>
                <a:spcPts val="3240"/>
              </a:spcBef>
            </a:pP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Còn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bây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giờ,/</a:t>
            </a:r>
            <a:r>
              <a:rPr dirty="0" sz="3600" spc="-5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chúng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tôi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rón</a:t>
            </a:r>
            <a:r>
              <a:rPr dirty="0" sz="3600" spc="-3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rén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ngồi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xuống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cỏ/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khi</a:t>
            </a:r>
            <a:r>
              <a:rPr dirty="0" sz="3600" spc="-4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20" i="1">
                <a:solidFill>
                  <a:srgbClr val="FF0000"/>
                </a:solidFill>
                <a:latin typeface="Times New Roman"/>
                <a:cs typeface="Times New Roman"/>
              </a:rPr>
              <a:t>thấy</a:t>
            </a:r>
            <a:r>
              <a:rPr dirty="0" sz="3600" spc="-2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một</a:t>
            </a:r>
            <a:r>
              <a:rPr dirty="0" sz="3600" spc="-1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con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cánh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cam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màu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đỏ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óng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ánh/</a:t>
            </a:r>
            <a:r>
              <a:rPr dirty="0" sz="3600" spc="-1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đang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bò</a:t>
            </a:r>
            <a:r>
              <a:rPr dirty="0" sz="3600" spc="-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rất</a:t>
            </a:r>
            <a:r>
              <a:rPr dirty="0" sz="3600" spc="-1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20" i="1">
                <a:solidFill>
                  <a:srgbClr val="FF0000"/>
                </a:solidFill>
                <a:latin typeface="Times New Roman"/>
                <a:cs typeface="Times New Roman"/>
              </a:rPr>
              <a:t>chậm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chạp/</a:t>
            </a:r>
            <a:r>
              <a:rPr dirty="0" sz="3600" spc="-4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trên</a:t>
            </a:r>
            <a:r>
              <a:rPr dirty="0" sz="3600" spc="-4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chiếc</a:t>
            </a:r>
            <a:r>
              <a:rPr dirty="0" sz="3600" spc="-50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lá</a:t>
            </a:r>
            <a:r>
              <a:rPr dirty="0" sz="3600" spc="-4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to</a:t>
            </a:r>
            <a:r>
              <a:rPr dirty="0" sz="3600" spc="-4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i="1">
                <a:solidFill>
                  <a:srgbClr val="FF0000"/>
                </a:solidFill>
                <a:latin typeface="Times New Roman"/>
                <a:cs typeface="Times New Roman"/>
              </a:rPr>
              <a:t>mới</a:t>
            </a:r>
            <a:r>
              <a:rPr dirty="0" sz="3600" spc="-45" i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600" spc="-10" i="1">
                <a:solidFill>
                  <a:srgbClr val="FF0000"/>
                </a:solidFill>
                <a:latin typeface="Times New Roman"/>
                <a:cs typeface="Times New Roman"/>
              </a:rPr>
              <a:t>rụng.//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4767" y="0"/>
            <a:ext cx="9403080" cy="172669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7081" y="1717929"/>
            <a:ext cx="11635105" cy="4911090"/>
            <a:chOff x="267081" y="1717929"/>
            <a:chExt cx="11635105" cy="4911090"/>
          </a:xfrm>
        </p:grpSpPr>
        <p:sp>
          <p:nvSpPr>
            <p:cNvPr id="4" name="object 4" descr=""/>
            <p:cNvSpPr/>
            <p:nvPr/>
          </p:nvSpPr>
          <p:spPr>
            <a:xfrm>
              <a:off x="276606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11127105" y="0"/>
                  </a:moveTo>
                  <a:lnTo>
                    <a:pt x="488861" y="0"/>
                  </a:lnTo>
                  <a:lnTo>
                    <a:pt x="441780" y="2237"/>
                  </a:lnTo>
                  <a:lnTo>
                    <a:pt x="395966" y="8813"/>
                  </a:lnTo>
                  <a:lnTo>
                    <a:pt x="351623" y="19522"/>
                  </a:lnTo>
                  <a:lnTo>
                    <a:pt x="308955" y="34160"/>
                  </a:lnTo>
                  <a:lnTo>
                    <a:pt x="268169" y="52522"/>
                  </a:lnTo>
                  <a:lnTo>
                    <a:pt x="229468" y="74403"/>
                  </a:lnTo>
                  <a:lnTo>
                    <a:pt x="193057" y="99599"/>
                  </a:lnTo>
                  <a:lnTo>
                    <a:pt x="159142" y="127905"/>
                  </a:lnTo>
                  <a:lnTo>
                    <a:pt x="127927" y="159116"/>
                  </a:lnTo>
                  <a:lnTo>
                    <a:pt x="99617" y="193028"/>
                  </a:lnTo>
                  <a:lnTo>
                    <a:pt x="74417" y="229435"/>
                  </a:lnTo>
                  <a:lnTo>
                    <a:pt x="52532" y="268133"/>
                  </a:lnTo>
                  <a:lnTo>
                    <a:pt x="34167" y="308917"/>
                  </a:lnTo>
                  <a:lnTo>
                    <a:pt x="19526" y="351583"/>
                  </a:lnTo>
                  <a:lnTo>
                    <a:pt x="8814" y="395926"/>
                  </a:lnTo>
                  <a:lnTo>
                    <a:pt x="2237" y="441741"/>
                  </a:lnTo>
                  <a:lnTo>
                    <a:pt x="0" y="488823"/>
                  </a:lnTo>
                  <a:lnTo>
                    <a:pt x="0" y="4403178"/>
                  </a:lnTo>
                  <a:lnTo>
                    <a:pt x="2237" y="4450259"/>
                  </a:lnTo>
                  <a:lnTo>
                    <a:pt x="8814" y="4496073"/>
                  </a:lnTo>
                  <a:lnTo>
                    <a:pt x="19526" y="4540416"/>
                  </a:lnTo>
                  <a:lnTo>
                    <a:pt x="34167" y="4583084"/>
                  </a:lnTo>
                  <a:lnTo>
                    <a:pt x="52532" y="4623870"/>
                  </a:lnTo>
                  <a:lnTo>
                    <a:pt x="74417" y="4662571"/>
                  </a:lnTo>
                  <a:lnTo>
                    <a:pt x="99617" y="4698982"/>
                  </a:lnTo>
                  <a:lnTo>
                    <a:pt x="127927" y="4732897"/>
                  </a:lnTo>
                  <a:lnTo>
                    <a:pt x="159142" y="4764112"/>
                  </a:lnTo>
                  <a:lnTo>
                    <a:pt x="193057" y="4792422"/>
                  </a:lnTo>
                  <a:lnTo>
                    <a:pt x="229468" y="4817622"/>
                  </a:lnTo>
                  <a:lnTo>
                    <a:pt x="268169" y="4839507"/>
                  </a:lnTo>
                  <a:lnTo>
                    <a:pt x="308955" y="4857872"/>
                  </a:lnTo>
                  <a:lnTo>
                    <a:pt x="351623" y="4872513"/>
                  </a:lnTo>
                  <a:lnTo>
                    <a:pt x="395966" y="4883225"/>
                  </a:lnTo>
                  <a:lnTo>
                    <a:pt x="441780" y="4889802"/>
                  </a:lnTo>
                  <a:lnTo>
                    <a:pt x="488861" y="4892040"/>
                  </a:lnTo>
                  <a:lnTo>
                    <a:pt x="11127105" y="4892040"/>
                  </a:lnTo>
                  <a:lnTo>
                    <a:pt x="11174186" y="4889802"/>
                  </a:lnTo>
                  <a:lnTo>
                    <a:pt x="11220001" y="4883225"/>
                  </a:lnTo>
                  <a:lnTo>
                    <a:pt x="11264344" y="4872513"/>
                  </a:lnTo>
                  <a:lnTo>
                    <a:pt x="11307010" y="4857872"/>
                  </a:lnTo>
                  <a:lnTo>
                    <a:pt x="11347794" y="4839507"/>
                  </a:lnTo>
                  <a:lnTo>
                    <a:pt x="11386492" y="4817622"/>
                  </a:lnTo>
                  <a:lnTo>
                    <a:pt x="11422899" y="4792422"/>
                  </a:lnTo>
                  <a:lnTo>
                    <a:pt x="11456811" y="4764112"/>
                  </a:lnTo>
                  <a:lnTo>
                    <a:pt x="11488022" y="4732897"/>
                  </a:lnTo>
                  <a:lnTo>
                    <a:pt x="11516328" y="4698982"/>
                  </a:lnTo>
                  <a:lnTo>
                    <a:pt x="11541524" y="4662571"/>
                  </a:lnTo>
                  <a:lnTo>
                    <a:pt x="11563405" y="4623870"/>
                  </a:lnTo>
                  <a:lnTo>
                    <a:pt x="11581767" y="4583084"/>
                  </a:lnTo>
                  <a:lnTo>
                    <a:pt x="11596405" y="4540416"/>
                  </a:lnTo>
                  <a:lnTo>
                    <a:pt x="11607114" y="4496073"/>
                  </a:lnTo>
                  <a:lnTo>
                    <a:pt x="11613690" y="4450259"/>
                  </a:lnTo>
                  <a:lnTo>
                    <a:pt x="11615928" y="4403178"/>
                  </a:lnTo>
                  <a:lnTo>
                    <a:pt x="11615928" y="488823"/>
                  </a:lnTo>
                  <a:lnTo>
                    <a:pt x="11613690" y="441741"/>
                  </a:lnTo>
                  <a:lnTo>
                    <a:pt x="11607114" y="395926"/>
                  </a:lnTo>
                  <a:lnTo>
                    <a:pt x="11596405" y="351583"/>
                  </a:lnTo>
                  <a:lnTo>
                    <a:pt x="11581767" y="308917"/>
                  </a:lnTo>
                  <a:lnTo>
                    <a:pt x="11563405" y="268133"/>
                  </a:lnTo>
                  <a:lnTo>
                    <a:pt x="11541524" y="229435"/>
                  </a:lnTo>
                  <a:lnTo>
                    <a:pt x="11516328" y="193028"/>
                  </a:lnTo>
                  <a:lnTo>
                    <a:pt x="11488022" y="159116"/>
                  </a:lnTo>
                  <a:lnTo>
                    <a:pt x="11456811" y="127905"/>
                  </a:lnTo>
                  <a:lnTo>
                    <a:pt x="11422899" y="99599"/>
                  </a:lnTo>
                  <a:lnTo>
                    <a:pt x="11386492" y="74403"/>
                  </a:lnTo>
                  <a:lnTo>
                    <a:pt x="11347794" y="52522"/>
                  </a:lnTo>
                  <a:lnTo>
                    <a:pt x="11307010" y="34160"/>
                  </a:lnTo>
                  <a:lnTo>
                    <a:pt x="11264344" y="19522"/>
                  </a:lnTo>
                  <a:lnTo>
                    <a:pt x="11220001" y="8813"/>
                  </a:lnTo>
                  <a:lnTo>
                    <a:pt x="11174186" y="2237"/>
                  </a:lnTo>
                  <a:lnTo>
                    <a:pt x="1112710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6606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0" y="488823"/>
                  </a:moveTo>
                  <a:lnTo>
                    <a:pt x="2237" y="441741"/>
                  </a:lnTo>
                  <a:lnTo>
                    <a:pt x="8814" y="395926"/>
                  </a:lnTo>
                  <a:lnTo>
                    <a:pt x="19526" y="351583"/>
                  </a:lnTo>
                  <a:lnTo>
                    <a:pt x="34167" y="308917"/>
                  </a:lnTo>
                  <a:lnTo>
                    <a:pt x="52532" y="268133"/>
                  </a:lnTo>
                  <a:lnTo>
                    <a:pt x="74417" y="229435"/>
                  </a:lnTo>
                  <a:lnTo>
                    <a:pt x="99617" y="193028"/>
                  </a:lnTo>
                  <a:lnTo>
                    <a:pt x="127927" y="159116"/>
                  </a:lnTo>
                  <a:lnTo>
                    <a:pt x="159142" y="127905"/>
                  </a:lnTo>
                  <a:lnTo>
                    <a:pt x="193057" y="99599"/>
                  </a:lnTo>
                  <a:lnTo>
                    <a:pt x="229468" y="74403"/>
                  </a:lnTo>
                  <a:lnTo>
                    <a:pt x="268169" y="52522"/>
                  </a:lnTo>
                  <a:lnTo>
                    <a:pt x="308955" y="34160"/>
                  </a:lnTo>
                  <a:lnTo>
                    <a:pt x="351623" y="19522"/>
                  </a:lnTo>
                  <a:lnTo>
                    <a:pt x="395966" y="8813"/>
                  </a:lnTo>
                  <a:lnTo>
                    <a:pt x="441780" y="2237"/>
                  </a:lnTo>
                  <a:lnTo>
                    <a:pt x="488861" y="0"/>
                  </a:lnTo>
                  <a:lnTo>
                    <a:pt x="11127105" y="0"/>
                  </a:lnTo>
                  <a:lnTo>
                    <a:pt x="11174186" y="2237"/>
                  </a:lnTo>
                  <a:lnTo>
                    <a:pt x="11220001" y="8813"/>
                  </a:lnTo>
                  <a:lnTo>
                    <a:pt x="11264344" y="19522"/>
                  </a:lnTo>
                  <a:lnTo>
                    <a:pt x="11307010" y="34160"/>
                  </a:lnTo>
                  <a:lnTo>
                    <a:pt x="11347794" y="52522"/>
                  </a:lnTo>
                  <a:lnTo>
                    <a:pt x="11386492" y="74403"/>
                  </a:lnTo>
                  <a:lnTo>
                    <a:pt x="11422899" y="99599"/>
                  </a:lnTo>
                  <a:lnTo>
                    <a:pt x="11456811" y="127905"/>
                  </a:lnTo>
                  <a:lnTo>
                    <a:pt x="11488022" y="159116"/>
                  </a:lnTo>
                  <a:lnTo>
                    <a:pt x="11516328" y="193028"/>
                  </a:lnTo>
                  <a:lnTo>
                    <a:pt x="11541524" y="229435"/>
                  </a:lnTo>
                  <a:lnTo>
                    <a:pt x="11563405" y="268133"/>
                  </a:lnTo>
                  <a:lnTo>
                    <a:pt x="11581767" y="308917"/>
                  </a:lnTo>
                  <a:lnTo>
                    <a:pt x="11596405" y="351583"/>
                  </a:lnTo>
                  <a:lnTo>
                    <a:pt x="11607114" y="395926"/>
                  </a:lnTo>
                  <a:lnTo>
                    <a:pt x="11613690" y="441741"/>
                  </a:lnTo>
                  <a:lnTo>
                    <a:pt x="11615928" y="488823"/>
                  </a:lnTo>
                  <a:lnTo>
                    <a:pt x="11615928" y="4403178"/>
                  </a:lnTo>
                  <a:lnTo>
                    <a:pt x="11613690" y="4450259"/>
                  </a:lnTo>
                  <a:lnTo>
                    <a:pt x="11607114" y="4496073"/>
                  </a:lnTo>
                  <a:lnTo>
                    <a:pt x="11596405" y="4540416"/>
                  </a:lnTo>
                  <a:lnTo>
                    <a:pt x="11581767" y="4583084"/>
                  </a:lnTo>
                  <a:lnTo>
                    <a:pt x="11563405" y="4623870"/>
                  </a:lnTo>
                  <a:lnTo>
                    <a:pt x="11541524" y="4662571"/>
                  </a:lnTo>
                  <a:lnTo>
                    <a:pt x="11516328" y="4698982"/>
                  </a:lnTo>
                  <a:lnTo>
                    <a:pt x="11488022" y="4732897"/>
                  </a:lnTo>
                  <a:lnTo>
                    <a:pt x="11456811" y="4764112"/>
                  </a:lnTo>
                  <a:lnTo>
                    <a:pt x="11422899" y="4792422"/>
                  </a:lnTo>
                  <a:lnTo>
                    <a:pt x="11386492" y="4817622"/>
                  </a:lnTo>
                  <a:lnTo>
                    <a:pt x="11347794" y="4839507"/>
                  </a:lnTo>
                  <a:lnTo>
                    <a:pt x="11307010" y="4857872"/>
                  </a:lnTo>
                  <a:lnTo>
                    <a:pt x="11264344" y="4872513"/>
                  </a:lnTo>
                  <a:lnTo>
                    <a:pt x="11220001" y="4883225"/>
                  </a:lnTo>
                  <a:lnTo>
                    <a:pt x="11174186" y="4889802"/>
                  </a:lnTo>
                  <a:lnTo>
                    <a:pt x="11127105" y="4892040"/>
                  </a:lnTo>
                  <a:lnTo>
                    <a:pt x="488861" y="4892040"/>
                  </a:lnTo>
                  <a:lnTo>
                    <a:pt x="441780" y="4889802"/>
                  </a:lnTo>
                  <a:lnTo>
                    <a:pt x="395966" y="4883225"/>
                  </a:lnTo>
                  <a:lnTo>
                    <a:pt x="351623" y="4872513"/>
                  </a:lnTo>
                  <a:lnTo>
                    <a:pt x="308955" y="4857872"/>
                  </a:lnTo>
                  <a:lnTo>
                    <a:pt x="268169" y="4839507"/>
                  </a:lnTo>
                  <a:lnTo>
                    <a:pt x="229468" y="4817622"/>
                  </a:lnTo>
                  <a:lnTo>
                    <a:pt x="193057" y="4792422"/>
                  </a:lnTo>
                  <a:lnTo>
                    <a:pt x="159142" y="4764112"/>
                  </a:lnTo>
                  <a:lnTo>
                    <a:pt x="127927" y="4732897"/>
                  </a:lnTo>
                  <a:lnTo>
                    <a:pt x="99617" y="4698982"/>
                  </a:lnTo>
                  <a:lnTo>
                    <a:pt x="74417" y="4662571"/>
                  </a:lnTo>
                  <a:lnTo>
                    <a:pt x="52532" y="4623870"/>
                  </a:lnTo>
                  <a:lnTo>
                    <a:pt x="34167" y="4583084"/>
                  </a:lnTo>
                  <a:lnTo>
                    <a:pt x="19526" y="4540416"/>
                  </a:lnTo>
                  <a:lnTo>
                    <a:pt x="8814" y="4496073"/>
                  </a:lnTo>
                  <a:lnTo>
                    <a:pt x="2237" y="4450259"/>
                  </a:lnTo>
                  <a:lnTo>
                    <a:pt x="0" y="4403178"/>
                  </a:lnTo>
                  <a:lnTo>
                    <a:pt x="0" y="48882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92251" y="2776169"/>
            <a:ext cx="10243185" cy="275907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12700" marR="5080">
              <a:lnSpc>
                <a:spcPct val="99500"/>
              </a:lnSpc>
              <a:spcBef>
                <a:spcPts val="125"/>
              </a:spcBef>
            </a:pP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Trong</a:t>
            </a:r>
            <a:r>
              <a:rPr dirty="0" sz="3600" spc="2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thứ</a:t>
            </a:r>
            <a:r>
              <a:rPr dirty="0" sz="3600" spc="22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ánh</a:t>
            </a:r>
            <a:r>
              <a:rPr dirty="0" sz="3600" spc="19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sáng</a:t>
            </a:r>
            <a:r>
              <a:rPr dirty="0" sz="3600" spc="2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lộng</a:t>
            </a:r>
            <a:r>
              <a:rPr dirty="0" sz="3600" spc="2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lẫy</a:t>
            </a:r>
            <a:r>
              <a:rPr dirty="0" sz="3600" spc="21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của</a:t>
            </a:r>
            <a:r>
              <a:rPr dirty="0" sz="3600" spc="2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mặt</a:t>
            </a:r>
            <a:r>
              <a:rPr dirty="0" sz="3600" spc="204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trời</a:t>
            </a:r>
            <a:r>
              <a:rPr dirty="0" sz="3600" spc="21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cuối</a:t>
            </a:r>
            <a:r>
              <a:rPr dirty="0" sz="3600" spc="21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6F2F9F"/>
                </a:solidFill>
                <a:latin typeface="Times New Roman"/>
                <a:cs typeface="Times New Roman"/>
              </a:rPr>
              <a:t>ngày/</a:t>
            </a:r>
            <a:r>
              <a:rPr dirty="0" sz="3600" spc="-1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và</a:t>
            </a:r>
            <a:r>
              <a:rPr dirty="0" sz="3600" spc="31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bên</a:t>
            </a:r>
            <a:r>
              <a:rPr dirty="0" sz="3600" spc="33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màu</a:t>
            </a:r>
            <a:r>
              <a:rPr dirty="0" sz="3600" spc="3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xanh</a:t>
            </a:r>
            <a:r>
              <a:rPr dirty="0" sz="3600" spc="33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biếc</a:t>
            </a:r>
            <a:r>
              <a:rPr dirty="0" sz="3600" spc="32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tràn</a:t>
            </a:r>
            <a:r>
              <a:rPr dirty="0" sz="3600" spc="32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đầy</a:t>
            </a:r>
            <a:r>
              <a:rPr dirty="0" sz="3600" spc="3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sức</a:t>
            </a:r>
            <a:r>
              <a:rPr dirty="0" sz="3600" spc="33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sống</a:t>
            </a:r>
            <a:r>
              <a:rPr dirty="0" sz="3600" spc="32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của</a:t>
            </a:r>
            <a:r>
              <a:rPr dirty="0" sz="3600" spc="32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6F2F9F"/>
                </a:solidFill>
                <a:latin typeface="Times New Roman"/>
                <a:cs typeface="Times New Roman"/>
              </a:rPr>
              <a:t>những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tán</a:t>
            </a:r>
            <a:r>
              <a:rPr dirty="0" sz="3600" spc="45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lá,/</a:t>
            </a:r>
            <a:r>
              <a:rPr dirty="0" sz="3600" spc="45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chúng</a:t>
            </a:r>
            <a:r>
              <a:rPr dirty="0" sz="3600" spc="46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tôi</a:t>
            </a:r>
            <a:r>
              <a:rPr dirty="0" sz="3600" spc="459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tựa</a:t>
            </a:r>
            <a:r>
              <a:rPr dirty="0" sz="3600" spc="459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vào</a:t>
            </a:r>
            <a:r>
              <a:rPr dirty="0" sz="3600" spc="47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nhau/</a:t>
            </a:r>
            <a:r>
              <a:rPr dirty="0" sz="3600" spc="45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ngắm</a:t>
            </a:r>
            <a:r>
              <a:rPr dirty="0" sz="3600" spc="44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lũ</a:t>
            </a:r>
            <a:r>
              <a:rPr dirty="0" sz="3600" spc="47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côn</a:t>
            </a:r>
            <a:r>
              <a:rPr dirty="0" sz="3600" spc="46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6F2F9F"/>
                </a:solidFill>
                <a:latin typeface="Times New Roman"/>
                <a:cs typeface="Times New Roman"/>
              </a:rPr>
              <a:t>trùng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đang</a:t>
            </a:r>
            <a:r>
              <a:rPr dirty="0" sz="3600" spc="50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tìm</a:t>
            </a:r>
            <a:r>
              <a:rPr dirty="0" sz="3600" spc="50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đường</a:t>
            </a:r>
            <a:r>
              <a:rPr dirty="0" sz="3600" spc="51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về</a:t>
            </a:r>
            <a:r>
              <a:rPr dirty="0" sz="3600" spc="5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nhà/</a:t>
            </a:r>
            <a:r>
              <a:rPr dirty="0" sz="3600" spc="50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và</a:t>
            </a:r>
            <a:r>
              <a:rPr dirty="0" sz="3600" spc="5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thấy</a:t>
            </a:r>
            <a:r>
              <a:rPr dirty="0" sz="3600" spc="509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thật</a:t>
            </a:r>
            <a:r>
              <a:rPr dirty="0" sz="3600" spc="520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yêu</a:t>
            </a:r>
            <a:r>
              <a:rPr dirty="0" sz="3600" spc="509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mến</a:t>
            </a:r>
            <a:r>
              <a:rPr dirty="0" sz="3600" spc="51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spc="-20" b="1" i="1">
                <a:solidFill>
                  <a:srgbClr val="6F2F9F"/>
                </a:solidFill>
                <a:latin typeface="Times New Roman"/>
                <a:cs typeface="Times New Roman"/>
              </a:rPr>
              <a:t>cuộc </a:t>
            </a:r>
            <a:r>
              <a:rPr dirty="0" sz="3600" b="1" i="1">
                <a:solidFill>
                  <a:srgbClr val="6F2F9F"/>
                </a:solidFill>
                <a:latin typeface="Times New Roman"/>
                <a:cs typeface="Times New Roman"/>
              </a:rPr>
              <a:t>đời</a:t>
            </a:r>
            <a:r>
              <a:rPr dirty="0" sz="3600" spc="-45" b="1" i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3600" spc="-10" b="1" i="1">
                <a:solidFill>
                  <a:srgbClr val="6F2F9F"/>
                </a:solidFill>
                <a:latin typeface="Times New Roman"/>
                <a:cs typeface="Times New Roman"/>
              </a:rPr>
              <a:t>này.//;</a:t>
            </a:r>
            <a:endParaRPr sz="36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3935" y="0"/>
            <a:ext cx="10418064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0984" y="1717929"/>
            <a:ext cx="11635105" cy="4911090"/>
            <a:chOff x="260984" y="1717929"/>
            <a:chExt cx="11635105" cy="4911090"/>
          </a:xfrm>
        </p:grpSpPr>
        <p:sp>
          <p:nvSpPr>
            <p:cNvPr id="4" name="object 4" descr=""/>
            <p:cNvSpPr/>
            <p:nvPr/>
          </p:nvSpPr>
          <p:spPr>
            <a:xfrm>
              <a:off x="270509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11127105" y="0"/>
                  </a:moveTo>
                  <a:lnTo>
                    <a:pt x="488861" y="0"/>
                  </a:lnTo>
                  <a:lnTo>
                    <a:pt x="441780" y="2237"/>
                  </a:lnTo>
                  <a:lnTo>
                    <a:pt x="395966" y="8813"/>
                  </a:lnTo>
                  <a:lnTo>
                    <a:pt x="351623" y="19522"/>
                  </a:lnTo>
                  <a:lnTo>
                    <a:pt x="308955" y="34160"/>
                  </a:lnTo>
                  <a:lnTo>
                    <a:pt x="268169" y="52522"/>
                  </a:lnTo>
                  <a:lnTo>
                    <a:pt x="229468" y="74403"/>
                  </a:lnTo>
                  <a:lnTo>
                    <a:pt x="193057" y="99599"/>
                  </a:lnTo>
                  <a:lnTo>
                    <a:pt x="159142" y="127905"/>
                  </a:lnTo>
                  <a:lnTo>
                    <a:pt x="127927" y="159116"/>
                  </a:lnTo>
                  <a:lnTo>
                    <a:pt x="99617" y="193028"/>
                  </a:lnTo>
                  <a:lnTo>
                    <a:pt x="74417" y="229435"/>
                  </a:lnTo>
                  <a:lnTo>
                    <a:pt x="52532" y="268133"/>
                  </a:lnTo>
                  <a:lnTo>
                    <a:pt x="34167" y="308917"/>
                  </a:lnTo>
                  <a:lnTo>
                    <a:pt x="19526" y="351583"/>
                  </a:lnTo>
                  <a:lnTo>
                    <a:pt x="8814" y="395926"/>
                  </a:lnTo>
                  <a:lnTo>
                    <a:pt x="2237" y="441741"/>
                  </a:lnTo>
                  <a:lnTo>
                    <a:pt x="0" y="488823"/>
                  </a:lnTo>
                  <a:lnTo>
                    <a:pt x="0" y="4403178"/>
                  </a:lnTo>
                  <a:lnTo>
                    <a:pt x="2237" y="4450259"/>
                  </a:lnTo>
                  <a:lnTo>
                    <a:pt x="8814" y="4496073"/>
                  </a:lnTo>
                  <a:lnTo>
                    <a:pt x="19526" y="4540416"/>
                  </a:lnTo>
                  <a:lnTo>
                    <a:pt x="34167" y="4583084"/>
                  </a:lnTo>
                  <a:lnTo>
                    <a:pt x="52532" y="4623870"/>
                  </a:lnTo>
                  <a:lnTo>
                    <a:pt x="74417" y="4662571"/>
                  </a:lnTo>
                  <a:lnTo>
                    <a:pt x="99617" y="4698982"/>
                  </a:lnTo>
                  <a:lnTo>
                    <a:pt x="127927" y="4732897"/>
                  </a:lnTo>
                  <a:lnTo>
                    <a:pt x="159142" y="4764112"/>
                  </a:lnTo>
                  <a:lnTo>
                    <a:pt x="193057" y="4792422"/>
                  </a:lnTo>
                  <a:lnTo>
                    <a:pt x="229468" y="4817622"/>
                  </a:lnTo>
                  <a:lnTo>
                    <a:pt x="268169" y="4839507"/>
                  </a:lnTo>
                  <a:lnTo>
                    <a:pt x="308955" y="4857872"/>
                  </a:lnTo>
                  <a:lnTo>
                    <a:pt x="351623" y="4872513"/>
                  </a:lnTo>
                  <a:lnTo>
                    <a:pt x="395966" y="4883225"/>
                  </a:lnTo>
                  <a:lnTo>
                    <a:pt x="441780" y="4889802"/>
                  </a:lnTo>
                  <a:lnTo>
                    <a:pt x="488861" y="4892040"/>
                  </a:lnTo>
                  <a:lnTo>
                    <a:pt x="11127105" y="4892040"/>
                  </a:lnTo>
                  <a:lnTo>
                    <a:pt x="11174186" y="4889802"/>
                  </a:lnTo>
                  <a:lnTo>
                    <a:pt x="11220001" y="4883225"/>
                  </a:lnTo>
                  <a:lnTo>
                    <a:pt x="11264344" y="4872513"/>
                  </a:lnTo>
                  <a:lnTo>
                    <a:pt x="11307010" y="4857872"/>
                  </a:lnTo>
                  <a:lnTo>
                    <a:pt x="11347794" y="4839507"/>
                  </a:lnTo>
                  <a:lnTo>
                    <a:pt x="11386492" y="4817622"/>
                  </a:lnTo>
                  <a:lnTo>
                    <a:pt x="11422899" y="4792422"/>
                  </a:lnTo>
                  <a:lnTo>
                    <a:pt x="11456811" y="4764112"/>
                  </a:lnTo>
                  <a:lnTo>
                    <a:pt x="11488022" y="4732897"/>
                  </a:lnTo>
                  <a:lnTo>
                    <a:pt x="11516328" y="4698982"/>
                  </a:lnTo>
                  <a:lnTo>
                    <a:pt x="11541524" y="4662571"/>
                  </a:lnTo>
                  <a:lnTo>
                    <a:pt x="11563405" y="4623870"/>
                  </a:lnTo>
                  <a:lnTo>
                    <a:pt x="11581767" y="4583084"/>
                  </a:lnTo>
                  <a:lnTo>
                    <a:pt x="11596405" y="4540416"/>
                  </a:lnTo>
                  <a:lnTo>
                    <a:pt x="11607114" y="4496073"/>
                  </a:lnTo>
                  <a:lnTo>
                    <a:pt x="11613690" y="4450259"/>
                  </a:lnTo>
                  <a:lnTo>
                    <a:pt x="11615928" y="4403178"/>
                  </a:lnTo>
                  <a:lnTo>
                    <a:pt x="11615928" y="488823"/>
                  </a:lnTo>
                  <a:lnTo>
                    <a:pt x="11613690" y="441741"/>
                  </a:lnTo>
                  <a:lnTo>
                    <a:pt x="11607114" y="395926"/>
                  </a:lnTo>
                  <a:lnTo>
                    <a:pt x="11596405" y="351583"/>
                  </a:lnTo>
                  <a:lnTo>
                    <a:pt x="11581767" y="308917"/>
                  </a:lnTo>
                  <a:lnTo>
                    <a:pt x="11563405" y="268133"/>
                  </a:lnTo>
                  <a:lnTo>
                    <a:pt x="11541524" y="229435"/>
                  </a:lnTo>
                  <a:lnTo>
                    <a:pt x="11516328" y="193028"/>
                  </a:lnTo>
                  <a:lnTo>
                    <a:pt x="11488022" y="159116"/>
                  </a:lnTo>
                  <a:lnTo>
                    <a:pt x="11456811" y="127905"/>
                  </a:lnTo>
                  <a:lnTo>
                    <a:pt x="11422899" y="99599"/>
                  </a:lnTo>
                  <a:lnTo>
                    <a:pt x="11386492" y="74403"/>
                  </a:lnTo>
                  <a:lnTo>
                    <a:pt x="11347794" y="52522"/>
                  </a:lnTo>
                  <a:lnTo>
                    <a:pt x="11307010" y="34160"/>
                  </a:lnTo>
                  <a:lnTo>
                    <a:pt x="11264344" y="19522"/>
                  </a:lnTo>
                  <a:lnTo>
                    <a:pt x="11220001" y="8813"/>
                  </a:lnTo>
                  <a:lnTo>
                    <a:pt x="11174186" y="2237"/>
                  </a:lnTo>
                  <a:lnTo>
                    <a:pt x="1112710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509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0" y="488823"/>
                  </a:moveTo>
                  <a:lnTo>
                    <a:pt x="2237" y="441741"/>
                  </a:lnTo>
                  <a:lnTo>
                    <a:pt x="8814" y="395926"/>
                  </a:lnTo>
                  <a:lnTo>
                    <a:pt x="19526" y="351583"/>
                  </a:lnTo>
                  <a:lnTo>
                    <a:pt x="34167" y="308917"/>
                  </a:lnTo>
                  <a:lnTo>
                    <a:pt x="52532" y="268133"/>
                  </a:lnTo>
                  <a:lnTo>
                    <a:pt x="74417" y="229435"/>
                  </a:lnTo>
                  <a:lnTo>
                    <a:pt x="99617" y="193028"/>
                  </a:lnTo>
                  <a:lnTo>
                    <a:pt x="127927" y="159116"/>
                  </a:lnTo>
                  <a:lnTo>
                    <a:pt x="159142" y="127905"/>
                  </a:lnTo>
                  <a:lnTo>
                    <a:pt x="193057" y="99599"/>
                  </a:lnTo>
                  <a:lnTo>
                    <a:pt x="229468" y="74403"/>
                  </a:lnTo>
                  <a:lnTo>
                    <a:pt x="268169" y="52522"/>
                  </a:lnTo>
                  <a:lnTo>
                    <a:pt x="308955" y="34160"/>
                  </a:lnTo>
                  <a:lnTo>
                    <a:pt x="351623" y="19522"/>
                  </a:lnTo>
                  <a:lnTo>
                    <a:pt x="395966" y="8813"/>
                  </a:lnTo>
                  <a:lnTo>
                    <a:pt x="441780" y="2237"/>
                  </a:lnTo>
                  <a:lnTo>
                    <a:pt x="488861" y="0"/>
                  </a:lnTo>
                  <a:lnTo>
                    <a:pt x="11127105" y="0"/>
                  </a:lnTo>
                  <a:lnTo>
                    <a:pt x="11174186" y="2237"/>
                  </a:lnTo>
                  <a:lnTo>
                    <a:pt x="11220001" y="8813"/>
                  </a:lnTo>
                  <a:lnTo>
                    <a:pt x="11264344" y="19522"/>
                  </a:lnTo>
                  <a:lnTo>
                    <a:pt x="11307010" y="34160"/>
                  </a:lnTo>
                  <a:lnTo>
                    <a:pt x="11347794" y="52522"/>
                  </a:lnTo>
                  <a:lnTo>
                    <a:pt x="11386492" y="74403"/>
                  </a:lnTo>
                  <a:lnTo>
                    <a:pt x="11422899" y="99599"/>
                  </a:lnTo>
                  <a:lnTo>
                    <a:pt x="11456811" y="127905"/>
                  </a:lnTo>
                  <a:lnTo>
                    <a:pt x="11488022" y="159116"/>
                  </a:lnTo>
                  <a:lnTo>
                    <a:pt x="11516328" y="193028"/>
                  </a:lnTo>
                  <a:lnTo>
                    <a:pt x="11541524" y="229435"/>
                  </a:lnTo>
                  <a:lnTo>
                    <a:pt x="11563405" y="268133"/>
                  </a:lnTo>
                  <a:lnTo>
                    <a:pt x="11581767" y="308917"/>
                  </a:lnTo>
                  <a:lnTo>
                    <a:pt x="11596405" y="351583"/>
                  </a:lnTo>
                  <a:lnTo>
                    <a:pt x="11607114" y="395926"/>
                  </a:lnTo>
                  <a:lnTo>
                    <a:pt x="11613690" y="441741"/>
                  </a:lnTo>
                  <a:lnTo>
                    <a:pt x="11615928" y="488823"/>
                  </a:lnTo>
                  <a:lnTo>
                    <a:pt x="11615928" y="4403178"/>
                  </a:lnTo>
                  <a:lnTo>
                    <a:pt x="11613690" y="4450259"/>
                  </a:lnTo>
                  <a:lnTo>
                    <a:pt x="11607114" y="4496073"/>
                  </a:lnTo>
                  <a:lnTo>
                    <a:pt x="11596405" y="4540416"/>
                  </a:lnTo>
                  <a:lnTo>
                    <a:pt x="11581767" y="4583084"/>
                  </a:lnTo>
                  <a:lnTo>
                    <a:pt x="11563405" y="4623870"/>
                  </a:lnTo>
                  <a:lnTo>
                    <a:pt x="11541524" y="4662571"/>
                  </a:lnTo>
                  <a:lnTo>
                    <a:pt x="11516328" y="4698982"/>
                  </a:lnTo>
                  <a:lnTo>
                    <a:pt x="11488022" y="4732897"/>
                  </a:lnTo>
                  <a:lnTo>
                    <a:pt x="11456811" y="4764112"/>
                  </a:lnTo>
                  <a:lnTo>
                    <a:pt x="11422899" y="4792422"/>
                  </a:lnTo>
                  <a:lnTo>
                    <a:pt x="11386492" y="4817622"/>
                  </a:lnTo>
                  <a:lnTo>
                    <a:pt x="11347794" y="4839507"/>
                  </a:lnTo>
                  <a:lnTo>
                    <a:pt x="11307010" y="4857872"/>
                  </a:lnTo>
                  <a:lnTo>
                    <a:pt x="11264344" y="4872513"/>
                  </a:lnTo>
                  <a:lnTo>
                    <a:pt x="11220001" y="4883225"/>
                  </a:lnTo>
                  <a:lnTo>
                    <a:pt x="11174186" y="4889802"/>
                  </a:lnTo>
                  <a:lnTo>
                    <a:pt x="11127105" y="4892040"/>
                  </a:lnTo>
                  <a:lnTo>
                    <a:pt x="488861" y="4892040"/>
                  </a:lnTo>
                  <a:lnTo>
                    <a:pt x="441780" y="4889802"/>
                  </a:lnTo>
                  <a:lnTo>
                    <a:pt x="395966" y="4883225"/>
                  </a:lnTo>
                  <a:lnTo>
                    <a:pt x="351623" y="4872513"/>
                  </a:lnTo>
                  <a:lnTo>
                    <a:pt x="308955" y="4857872"/>
                  </a:lnTo>
                  <a:lnTo>
                    <a:pt x="268169" y="4839507"/>
                  </a:lnTo>
                  <a:lnTo>
                    <a:pt x="229468" y="4817622"/>
                  </a:lnTo>
                  <a:lnTo>
                    <a:pt x="193057" y="4792422"/>
                  </a:lnTo>
                  <a:lnTo>
                    <a:pt x="159142" y="4764112"/>
                  </a:lnTo>
                  <a:lnTo>
                    <a:pt x="127927" y="4732897"/>
                  </a:lnTo>
                  <a:lnTo>
                    <a:pt x="99617" y="4698982"/>
                  </a:lnTo>
                  <a:lnTo>
                    <a:pt x="74417" y="4662571"/>
                  </a:lnTo>
                  <a:lnTo>
                    <a:pt x="52532" y="4623870"/>
                  </a:lnTo>
                  <a:lnTo>
                    <a:pt x="34167" y="4583084"/>
                  </a:lnTo>
                  <a:lnTo>
                    <a:pt x="19526" y="4540416"/>
                  </a:lnTo>
                  <a:lnTo>
                    <a:pt x="8814" y="4496073"/>
                  </a:lnTo>
                  <a:lnTo>
                    <a:pt x="2237" y="4450259"/>
                  </a:lnTo>
                  <a:lnTo>
                    <a:pt x="0" y="4403178"/>
                  </a:lnTo>
                  <a:lnTo>
                    <a:pt x="0" y="48882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9864" y="2157984"/>
              <a:ext cx="2211324" cy="84124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1959864" y="2157984"/>
              <a:ext cx="2211705" cy="841375"/>
            </a:xfrm>
            <a:custGeom>
              <a:avLst/>
              <a:gdLst/>
              <a:ahLst/>
              <a:cxnLst/>
              <a:rect l="l" t="t" r="r" b="b"/>
              <a:pathLst>
                <a:path w="2211704" h="841375">
                  <a:moveTo>
                    <a:pt x="0" y="420624"/>
                  </a:moveTo>
                  <a:lnTo>
                    <a:pt x="2830" y="371574"/>
                  </a:lnTo>
                  <a:lnTo>
                    <a:pt x="11110" y="324185"/>
                  </a:lnTo>
                  <a:lnTo>
                    <a:pt x="24524" y="278773"/>
                  </a:lnTo>
                  <a:lnTo>
                    <a:pt x="42756" y="235653"/>
                  </a:lnTo>
                  <a:lnTo>
                    <a:pt x="65491" y="195141"/>
                  </a:lnTo>
                  <a:lnTo>
                    <a:pt x="92413" y="157554"/>
                  </a:lnTo>
                  <a:lnTo>
                    <a:pt x="123205" y="123205"/>
                  </a:lnTo>
                  <a:lnTo>
                    <a:pt x="157554" y="92413"/>
                  </a:lnTo>
                  <a:lnTo>
                    <a:pt x="195141" y="65491"/>
                  </a:lnTo>
                  <a:lnTo>
                    <a:pt x="235653" y="42756"/>
                  </a:lnTo>
                  <a:lnTo>
                    <a:pt x="278773" y="24524"/>
                  </a:lnTo>
                  <a:lnTo>
                    <a:pt x="324185" y="11110"/>
                  </a:lnTo>
                  <a:lnTo>
                    <a:pt x="371574" y="2830"/>
                  </a:lnTo>
                  <a:lnTo>
                    <a:pt x="420624" y="0"/>
                  </a:lnTo>
                  <a:lnTo>
                    <a:pt x="1790700" y="0"/>
                  </a:lnTo>
                  <a:lnTo>
                    <a:pt x="1839749" y="2830"/>
                  </a:lnTo>
                  <a:lnTo>
                    <a:pt x="1887138" y="11110"/>
                  </a:lnTo>
                  <a:lnTo>
                    <a:pt x="1932550" y="24524"/>
                  </a:lnTo>
                  <a:lnTo>
                    <a:pt x="1975670" y="42756"/>
                  </a:lnTo>
                  <a:lnTo>
                    <a:pt x="2016182" y="65491"/>
                  </a:lnTo>
                  <a:lnTo>
                    <a:pt x="2053769" y="92413"/>
                  </a:lnTo>
                  <a:lnTo>
                    <a:pt x="2088118" y="123205"/>
                  </a:lnTo>
                  <a:lnTo>
                    <a:pt x="2118910" y="157554"/>
                  </a:lnTo>
                  <a:lnTo>
                    <a:pt x="2145832" y="195141"/>
                  </a:lnTo>
                  <a:lnTo>
                    <a:pt x="2168567" y="235653"/>
                  </a:lnTo>
                  <a:lnTo>
                    <a:pt x="2186799" y="278773"/>
                  </a:lnTo>
                  <a:lnTo>
                    <a:pt x="2200213" y="324185"/>
                  </a:lnTo>
                  <a:lnTo>
                    <a:pt x="2208493" y="371574"/>
                  </a:lnTo>
                  <a:lnTo>
                    <a:pt x="2211324" y="420624"/>
                  </a:lnTo>
                  <a:lnTo>
                    <a:pt x="2208493" y="469673"/>
                  </a:lnTo>
                  <a:lnTo>
                    <a:pt x="2200213" y="517062"/>
                  </a:lnTo>
                  <a:lnTo>
                    <a:pt x="2186799" y="562474"/>
                  </a:lnTo>
                  <a:lnTo>
                    <a:pt x="2168567" y="605594"/>
                  </a:lnTo>
                  <a:lnTo>
                    <a:pt x="2145832" y="646106"/>
                  </a:lnTo>
                  <a:lnTo>
                    <a:pt x="2118910" y="683693"/>
                  </a:lnTo>
                  <a:lnTo>
                    <a:pt x="2088118" y="718042"/>
                  </a:lnTo>
                  <a:lnTo>
                    <a:pt x="2053769" y="748834"/>
                  </a:lnTo>
                  <a:lnTo>
                    <a:pt x="2016182" y="775756"/>
                  </a:lnTo>
                  <a:lnTo>
                    <a:pt x="1975670" y="798491"/>
                  </a:lnTo>
                  <a:lnTo>
                    <a:pt x="1932550" y="816723"/>
                  </a:lnTo>
                  <a:lnTo>
                    <a:pt x="1887138" y="830137"/>
                  </a:lnTo>
                  <a:lnTo>
                    <a:pt x="1839749" y="838417"/>
                  </a:lnTo>
                  <a:lnTo>
                    <a:pt x="1790700" y="841248"/>
                  </a:lnTo>
                  <a:lnTo>
                    <a:pt x="420624" y="841248"/>
                  </a:lnTo>
                  <a:lnTo>
                    <a:pt x="371574" y="838417"/>
                  </a:lnTo>
                  <a:lnTo>
                    <a:pt x="324185" y="830137"/>
                  </a:lnTo>
                  <a:lnTo>
                    <a:pt x="278773" y="816723"/>
                  </a:lnTo>
                  <a:lnTo>
                    <a:pt x="235653" y="798491"/>
                  </a:lnTo>
                  <a:lnTo>
                    <a:pt x="195141" y="775756"/>
                  </a:lnTo>
                  <a:lnTo>
                    <a:pt x="157554" y="748834"/>
                  </a:lnTo>
                  <a:lnTo>
                    <a:pt x="123205" y="718042"/>
                  </a:lnTo>
                  <a:lnTo>
                    <a:pt x="92413" y="683693"/>
                  </a:lnTo>
                  <a:lnTo>
                    <a:pt x="65491" y="646106"/>
                  </a:lnTo>
                  <a:lnTo>
                    <a:pt x="42756" y="605594"/>
                  </a:lnTo>
                  <a:lnTo>
                    <a:pt x="24524" y="562474"/>
                  </a:lnTo>
                  <a:lnTo>
                    <a:pt x="11110" y="517062"/>
                  </a:lnTo>
                  <a:lnTo>
                    <a:pt x="2830" y="469673"/>
                  </a:lnTo>
                  <a:lnTo>
                    <a:pt x="0" y="420624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113279" y="2108453"/>
            <a:ext cx="1645285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70">
                <a:solidFill>
                  <a:srgbClr val="000000"/>
                </a:solidFill>
              </a:rPr>
              <a:t>Kí</a:t>
            </a:r>
            <a:r>
              <a:rPr dirty="0" sz="5400" spc="-275">
                <a:solidFill>
                  <a:srgbClr val="000000"/>
                </a:solidFill>
              </a:rPr>
              <a:t> </a:t>
            </a:r>
            <a:r>
              <a:rPr dirty="0" sz="5400" spc="-520">
                <a:solidFill>
                  <a:srgbClr val="000000"/>
                </a:solidFill>
              </a:rPr>
              <a:t>ức:</a:t>
            </a:r>
            <a:endParaRPr sz="5400"/>
          </a:p>
        </p:txBody>
      </p:sp>
      <p:sp>
        <p:nvSpPr>
          <p:cNvPr id="9" name="object 9" descr=""/>
          <p:cNvSpPr txBox="1"/>
          <p:nvPr/>
        </p:nvSpPr>
        <p:spPr>
          <a:xfrm>
            <a:off x="791057" y="3295269"/>
            <a:ext cx="4201160" cy="24498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12700" marR="5080">
              <a:lnSpc>
                <a:spcPct val="99300"/>
              </a:lnSpc>
              <a:spcBef>
                <a:spcPts val="130"/>
              </a:spcBef>
            </a:pP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hình</a:t>
            </a:r>
            <a:r>
              <a:rPr dirty="0" sz="4000" spc="-2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ảnh,</a:t>
            </a:r>
            <a:r>
              <a:rPr dirty="0" sz="4000" spc="-2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sự</a:t>
            </a:r>
            <a:r>
              <a:rPr dirty="0" sz="4000" spc="-1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006FC0"/>
                </a:solidFill>
                <a:latin typeface="Arial"/>
                <a:cs typeface="Arial"/>
              </a:rPr>
              <a:t>việc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đã</a:t>
            </a:r>
            <a:r>
              <a:rPr dirty="0" sz="4000" spc="-6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qua</a:t>
            </a:r>
            <a:r>
              <a:rPr dirty="0" sz="4000" spc="-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được</a:t>
            </a:r>
            <a:r>
              <a:rPr dirty="0" sz="4000" spc="-6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006FC0"/>
                </a:solidFill>
                <a:latin typeface="Arial"/>
                <a:cs typeface="Arial"/>
              </a:rPr>
              <a:t>ghi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lại</a:t>
            </a:r>
            <a:r>
              <a:rPr dirty="0" sz="4000" spc="-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trong</a:t>
            </a:r>
            <a:r>
              <a:rPr dirty="0" sz="4000" spc="-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trí</a:t>
            </a:r>
            <a:r>
              <a:rPr dirty="0" sz="4000" spc="-4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006FC0"/>
                </a:solidFill>
                <a:latin typeface="Arial"/>
                <a:cs typeface="Arial"/>
              </a:rPr>
              <a:t>nhớ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và</a:t>
            </a:r>
            <a:r>
              <a:rPr dirty="0" sz="4000" spc="-5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006FC0"/>
                </a:solidFill>
                <a:latin typeface="Arial"/>
                <a:cs typeface="Arial"/>
              </a:rPr>
              <a:t>gợi</a:t>
            </a:r>
            <a:r>
              <a:rPr dirty="0" sz="4000" spc="-5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000" spc="-20" b="1">
                <a:solidFill>
                  <a:srgbClr val="006FC0"/>
                </a:solidFill>
                <a:latin typeface="Arial"/>
                <a:cs typeface="Arial"/>
              </a:rPr>
              <a:t>lên.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864" y="0"/>
            <a:ext cx="9925812" cy="12618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2223" y="2308860"/>
            <a:ext cx="5164074" cy="372541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60984" y="1717929"/>
            <a:ext cx="11635105" cy="4911090"/>
            <a:chOff x="260984" y="1717929"/>
            <a:chExt cx="11635105" cy="4911090"/>
          </a:xfrm>
        </p:grpSpPr>
        <p:sp>
          <p:nvSpPr>
            <p:cNvPr id="4" name="object 4" descr=""/>
            <p:cNvSpPr/>
            <p:nvPr/>
          </p:nvSpPr>
          <p:spPr>
            <a:xfrm>
              <a:off x="270509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11127105" y="0"/>
                  </a:moveTo>
                  <a:lnTo>
                    <a:pt x="488861" y="0"/>
                  </a:lnTo>
                  <a:lnTo>
                    <a:pt x="441780" y="2237"/>
                  </a:lnTo>
                  <a:lnTo>
                    <a:pt x="395966" y="8813"/>
                  </a:lnTo>
                  <a:lnTo>
                    <a:pt x="351623" y="19522"/>
                  </a:lnTo>
                  <a:lnTo>
                    <a:pt x="308955" y="34160"/>
                  </a:lnTo>
                  <a:lnTo>
                    <a:pt x="268169" y="52522"/>
                  </a:lnTo>
                  <a:lnTo>
                    <a:pt x="229468" y="74403"/>
                  </a:lnTo>
                  <a:lnTo>
                    <a:pt x="193057" y="99599"/>
                  </a:lnTo>
                  <a:lnTo>
                    <a:pt x="159142" y="127905"/>
                  </a:lnTo>
                  <a:lnTo>
                    <a:pt x="127927" y="159116"/>
                  </a:lnTo>
                  <a:lnTo>
                    <a:pt x="99617" y="193028"/>
                  </a:lnTo>
                  <a:lnTo>
                    <a:pt x="74417" y="229435"/>
                  </a:lnTo>
                  <a:lnTo>
                    <a:pt x="52532" y="268133"/>
                  </a:lnTo>
                  <a:lnTo>
                    <a:pt x="34167" y="308917"/>
                  </a:lnTo>
                  <a:lnTo>
                    <a:pt x="19526" y="351583"/>
                  </a:lnTo>
                  <a:lnTo>
                    <a:pt x="8814" y="395926"/>
                  </a:lnTo>
                  <a:lnTo>
                    <a:pt x="2237" y="441741"/>
                  </a:lnTo>
                  <a:lnTo>
                    <a:pt x="0" y="488823"/>
                  </a:lnTo>
                  <a:lnTo>
                    <a:pt x="0" y="4403178"/>
                  </a:lnTo>
                  <a:lnTo>
                    <a:pt x="2237" y="4450259"/>
                  </a:lnTo>
                  <a:lnTo>
                    <a:pt x="8814" y="4496073"/>
                  </a:lnTo>
                  <a:lnTo>
                    <a:pt x="19526" y="4540416"/>
                  </a:lnTo>
                  <a:lnTo>
                    <a:pt x="34167" y="4583084"/>
                  </a:lnTo>
                  <a:lnTo>
                    <a:pt x="52532" y="4623870"/>
                  </a:lnTo>
                  <a:lnTo>
                    <a:pt x="74417" y="4662571"/>
                  </a:lnTo>
                  <a:lnTo>
                    <a:pt x="99617" y="4698982"/>
                  </a:lnTo>
                  <a:lnTo>
                    <a:pt x="127927" y="4732897"/>
                  </a:lnTo>
                  <a:lnTo>
                    <a:pt x="159142" y="4764112"/>
                  </a:lnTo>
                  <a:lnTo>
                    <a:pt x="193057" y="4792422"/>
                  </a:lnTo>
                  <a:lnTo>
                    <a:pt x="229468" y="4817622"/>
                  </a:lnTo>
                  <a:lnTo>
                    <a:pt x="268169" y="4839507"/>
                  </a:lnTo>
                  <a:lnTo>
                    <a:pt x="308955" y="4857872"/>
                  </a:lnTo>
                  <a:lnTo>
                    <a:pt x="351623" y="4872513"/>
                  </a:lnTo>
                  <a:lnTo>
                    <a:pt x="395966" y="4883225"/>
                  </a:lnTo>
                  <a:lnTo>
                    <a:pt x="441780" y="4889802"/>
                  </a:lnTo>
                  <a:lnTo>
                    <a:pt x="488861" y="4892040"/>
                  </a:lnTo>
                  <a:lnTo>
                    <a:pt x="11127105" y="4892040"/>
                  </a:lnTo>
                  <a:lnTo>
                    <a:pt x="11174186" y="4889802"/>
                  </a:lnTo>
                  <a:lnTo>
                    <a:pt x="11220001" y="4883225"/>
                  </a:lnTo>
                  <a:lnTo>
                    <a:pt x="11264344" y="4872513"/>
                  </a:lnTo>
                  <a:lnTo>
                    <a:pt x="11307010" y="4857872"/>
                  </a:lnTo>
                  <a:lnTo>
                    <a:pt x="11347794" y="4839507"/>
                  </a:lnTo>
                  <a:lnTo>
                    <a:pt x="11386492" y="4817622"/>
                  </a:lnTo>
                  <a:lnTo>
                    <a:pt x="11422899" y="4792422"/>
                  </a:lnTo>
                  <a:lnTo>
                    <a:pt x="11456811" y="4764112"/>
                  </a:lnTo>
                  <a:lnTo>
                    <a:pt x="11488022" y="4732897"/>
                  </a:lnTo>
                  <a:lnTo>
                    <a:pt x="11516328" y="4698982"/>
                  </a:lnTo>
                  <a:lnTo>
                    <a:pt x="11541524" y="4662571"/>
                  </a:lnTo>
                  <a:lnTo>
                    <a:pt x="11563405" y="4623870"/>
                  </a:lnTo>
                  <a:lnTo>
                    <a:pt x="11581767" y="4583084"/>
                  </a:lnTo>
                  <a:lnTo>
                    <a:pt x="11596405" y="4540416"/>
                  </a:lnTo>
                  <a:lnTo>
                    <a:pt x="11607114" y="4496073"/>
                  </a:lnTo>
                  <a:lnTo>
                    <a:pt x="11613690" y="4450259"/>
                  </a:lnTo>
                  <a:lnTo>
                    <a:pt x="11615928" y="4403178"/>
                  </a:lnTo>
                  <a:lnTo>
                    <a:pt x="11615928" y="488823"/>
                  </a:lnTo>
                  <a:lnTo>
                    <a:pt x="11613690" y="441741"/>
                  </a:lnTo>
                  <a:lnTo>
                    <a:pt x="11607114" y="395926"/>
                  </a:lnTo>
                  <a:lnTo>
                    <a:pt x="11596405" y="351583"/>
                  </a:lnTo>
                  <a:lnTo>
                    <a:pt x="11581767" y="308917"/>
                  </a:lnTo>
                  <a:lnTo>
                    <a:pt x="11563405" y="268133"/>
                  </a:lnTo>
                  <a:lnTo>
                    <a:pt x="11541524" y="229435"/>
                  </a:lnTo>
                  <a:lnTo>
                    <a:pt x="11516328" y="193028"/>
                  </a:lnTo>
                  <a:lnTo>
                    <a:pt x="11488022" y="159116"/>
                  </a:lnTo>
                  <a:lnTo>
                    <a:pt x="11456811" y="127905"/>
                  </a:lnTo>
                  <a:lnTo>
                    <a:pt x="11422899" y="99599"/>
                  </a:lnTo>
                  <a:lnTo>
                    <a:pt x="11386492" y="74403"/>
                  </a:lnTo>
                  <a:lnTo>
                    <a:pt x="11347794" y="52522"/>
                  </a:lnTo>
                  <a:lnTo>
                    <a:pt x="11307010" y="34160"/>
                  </a:lnTo>
                  <a:lnTo>
                    <a:pt x="11264344" y="19522"/>
                  </a:lnTo>
                  <a:lnTo>
                    <a:pt x="11220001" y="8813"/>
                  </a:lnTo>
                  <a:lnTo>
                    <a:pt x="11174186" y="2237"/>
                  </a:lnTo>
                  <a:lnTo>
                    <a:pt x="11127105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70509" y="1727454"/>
              <a:ext cx="11616055" cy="4892040"/>
            </a:xfrm>
            <a:custGeom>
              <a:avLst/>
              <a:gdLst/>
              <a:ahLst/>
              <a:cxnLst/>
              <a:rect l="l" t="t" r="r" b="b"/>
              <a:pathLst>
                <a:path w="11616055" h="4892040">
                  <a:moveTo>
                    <a:pt x="0" y="488823"/>
                  </a:moveTo>
                  <a:lnTo>
                    <a:pt x="2237" y="441741"/>
                  </a:lnTo>
                  <a:lnTo>
                    <a:pt x="8814" y="395926"/>
                  </a:lnTo>
                  <a:lnTo>
                    <a:pt x="19526" y="351583"/>
                  </a:lnTo>
                  <a:lnTo>
                    <a:pt x="34167" y="308917"/>
                  </a:lnTo>
                  <a:lnTo>
                    <a:pt x="52532" y="268133"/>
                  </a:lnTo>
                  <a:lnTo>
                    <a:pt x="74417" y="229435"/>
                  </a:lnTo>
                  <a:lnTo>
                    <a:pt x="99617" y="193028"/>
                  </a:lnTo>
                  <a:lnTo>
                    <a:pt x="127927" y="159116"/>
                  </a:lnTo>
                  <a:lnTo>
                    <a:pt x="159142" y="127905"/>
                  </a:lnTo>
                  <a:lnTo>
                    <a:pt x="193057" y="99599"/>
                  </a:lnTo>
                  <a:lnTo>
                    <a:pt x="229468" y="74403"/>
                  </a:lnTo>
                  <a:lnTo>
                    <a:pt x="268169" y="52522"/>
                  </a:lnTo>
                  <a:lnTo>
                    <a:pt x="308955" y="34160"/>
                  </a:lnTo>
                  <a:lnTo>
                    <a:pt x="351623" y="19522"/>
                  </a:lnTo>
                  <a:lnTo>
                    <a:pt x="395966" y="8813"/>
                  </a:lnTo>
                  <a:lnTo>
                    <a:pt x="441780" y="2237"/>
                  </a:lnTo>
                  <a:lnTo>
                    <a:pt x="488861" y="0"/>
                  </a:lnTo>
                  <a:lnTo>
                    <a:pt x="11127105" y="0"/>
                  </a:lnTo>
                  <a:lnTo>
                    <a:pt x="11174186" y="2237"/>
                  </a:lnTo>
                  <a:lnTo>
                    <a:pt x="11220001" y="8813"/>
                  </a:lnTo>
                  <a:lnTo>
                    <a:pt x="11264344" y="19522"/>
                  </a:lnTo>
                  <a:lnTo>
                    <a:pt x="11307010" y="34160"/>
                  </a:lnTo>
                  <a:lnTo>
                    <a:pt x="11347794" y="52522"/>
                  </a:lnTo>
                  <a:lnTo>
                    <a:pt x="11386492" y="74403"/>
                  </a:lnTo>
                  <a:lnTo>
                    <a:pt x="11422899" y="99599"/>
                  </a:lnTo>
                  <a:lnTo>
                    <a:pt x="11456811" y="127905"/>
                  </a:lnTo>
                  <a:lnTo>
                    <a:pt x="11488022" y="159116"/>
                  </a:lnTo>
                  <a:lnTo>
                    <a:pt x="11516328" y="193028"/>
                  </a:lnTo>
                  <a:lnTo>
                    <a:pt x="11541524" y="229435"/>
                  </a:lnTo>
                  <a:lnTo>
                    <a:pt x="11563405" y="268133"/>
                  </a:lnTo>
                  <a:lnTo>
                    <a:pt x="11581767" y="308917"/>
                  </a:lnTo>
                  <a:lnTo>
                    <a:pt x="11596405" y="351583"/>
                  </a:lnTo>
                  <a:lnTo>
                    <a:pt x="11607114" y="395926"/>
                  </a:lnTo>
                  <a:lnTo>
                    <a:pt x="11613690" y="441741"/>
                  </a:lnTo>
                  <a:lnTo>
                    <a:pt x="11615928" y="488823"/>
                  </a:lnTo>
                  <a:lnTo>
                    <a:pt x="11615928" y="4403178"/>
                  </a:lnTo>
                  <a:lnTo>
                    <a:pt x="11613690" y="4450259"/>
                  </a:lnTo>
                  <a:lnTo>
                    <a:pt x="11607114" y="4496073"/>
                  </a:lnTo>
                  <a:lnTo>
                    <a:pt x="11596405" y="4540416"/>
                  </a:lnTo>
                  <a:lnTo>
                    <a:pt x="11581767" y="4583084"/>
                  </a:lnTo>
                  <a:lnTo>
                    <a:pt x="11563405" y="4623870"/>
                  </a:lnTo>
                  <a:lnTo>
                    <a:pt x="11541524" y="4662571"/>
                  </a:lnTo>
                  <a:lnTo>
                    <a:pt x="11516328" y="4698982"/>
                  </a:lnTo>
                  <a:lnTo>
                    <a:pt x="11488022" y="4732897"/>
                  </a:lnTo>
                  <a:lnTo>
                    <a:pt x="11456811" y="4764112"/>
                  </a:lnTo>
                  <a:lnTo>
                    <a:pt x="11422899" y="4792422"/>
                  </a:lnTo>
                  <a:lnTo>
                    <a:pt x="11386492" y="4817622"/>
                  </a:lnTo>
                  <a:lnTo>
                    <a:pt x="11347794" y="4839507"/>
                  </a:lnTo>
                  <a:lnTo>
                    <a:pt x="11307010" y="4857872"/>
                  </a:lnTo>
                  <a:lnTo>
                    <a:pt x="11264344" y="4872513"/>
                  </a:lnTo>
                  <a:lnTo>
                    <a:pt x="11220001" y="4883225"/>
                  </a:lnTo>
                  <a:lnTo>
                    <a:pt x="11174186" y="4889802"/>
                  </a:lnTo>
                  <a:lnTo>
                    <a:pt x="11127105" y="4892040"/>
                  </a:lnTo>
                  <a:lnTo>
                    <a:pt x="488861" y="4892040"/>
                  </a:lnTo>
                  <a:lnTo>
                    <a:pt x="441780" y="4889802"/>
                  </a:lnTo>
                  <a:lnTo>
                    <a:pt x="395966" y="4883225"/>
                  </a:lnTo>
                  <a:lnTo>
                    <a:pt x="351623" y="4872513"/>
                  </a:lnTo>
                  <a:lnTo>
                    <a:pt x="308955" y="4857872"/>
                  </a:lnTo>
                  <a:lnTo>
                    <a:pt x="268169" y="4839507"/>
                  </a:lnTo>
                  <a:lnTo>
                    <a:pt x="229468" y="4817622"/>
                  </a:lnTo>
                  <a:lnTo>
                    <a:pt x="193057" y="4792422"/>
                  </a:lnTo>
                  <a:lnTo>
                    <a:pt x="159142" y="4764112"/>
                  </a:lnTo>
                  <a:lnTo>
                    <a:pt x="127927" y="4732897"/>
                  </a:lnTo>
                  <a:lnTo>
                    <a:pt x="99617" y="4698982"/>
                  </a:lnTo>
                  <a:lnTo>
                    <a:pt x="74417" y="4662571"/>
                  </a:lnTo>
                  <a:lnTo>
                    <a:pt x="52532" y="4623870"/>
                  </a:lnTo>
                  <a:lnTo>
                    <a:pt x="34167" y="4583084"/>
                  </a:lnTo>
                  <a:lnTo>
                    <a:pt x="19526" y="4540416"/>
                  </a:lnTo>
                  <a:lnTo>
                    <a:pt x="8814" y="4496073"/>
                  </a:lnTo>
                  <a:lnTo>
                    <a:pt x="2237" y="4450259"/>
                  </a:lnTo>
                  <a:lnTo>
                    <a:pt x="0" y="4403178"/>
                  </a:lnTo>
                  <a:lnTo>
                    <a:pt x="0" y="488823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90459" y="2333244"/>
              <a:ext cx="3512820" cy="84277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490459" y="2333244"/>
              <a:ext cx="3512820" cy="843280"/>
            </a:xfrm>
            <a:custGeom>
              <a:avLst/>
              <a:gdLst/>
              <a:ahLst/>
              <a:cxnLst/>
              <a:rect l="l" t="t" r="r" b="b"/>
              <a:pathLst>
                <a:path w="3512820" h="843280">
                  <a:moveTo>
                    <a:pt x="0" y="421385"/>
                  </a:moveTo>
                  <a:lnTo>
                    <a:pt x="2835" y="372254"/>
                  </a:lnTo>
                  <a:lnTo>
                    <a:pt x="11132" y="324785"/>
                  </a:lnTo>
                  <a:lnTo>
                    <a:pt x="24572" y="279294"/>
                  </a:lnTo>
                  <a:lnTo>
                    <a:pt x="42840" y="236097"/>
                  </a:lnTo>
                  <a:lnTo>
                    <a:pt x="65619" y="195512"/>
                  </a:lnTo>
                  <a:lnTo>
                    <a:pt x="92592" y="157856"/>
                  </a:lnTo>
                  <a:lnTo>
                    <a:pt x="123444" y="123444"/>
                  </a:lnTo>
                  <a:lnTo>
                    <a:pt x="157856" y="92592"/>
                  </a:lnTo>
                  <a:lnTo>
                    <a:pt x="195512" y="65619"/>
                  </a:lnTo>
                  <a:lnTo>
                    <a:pt x="236097" y="42840"/>
                  </a:lnTo>
                  <a:lnTo>
                    <a:pt x="279294" y="24572"/>
                  </a:lnTo>
                  <a:lnTo>
                    <a:pt x="324785" y="11132"/>
                  </a:lnTo>
                  <a:lnTo>
                    <a:pt x="372254" y="2835"/>
                  </a:lnTo>
                  <a:lnTo>
                    <a:pt x="421386" y="0"/>
                  </a:lnTo>
                  <a:lnTo>
                    <a:pt x="3091434" y="0"/>
                  </a:lnTo>
                  <a:lnTo>
                    <a:pt x="3140565" y="2835"/>
                  </a:lnTo>
                  <a:lnTo>
                    <a:pt x="3188034" y="11132"/>
                  </a:lnTo>
                  <a:lnTo>
                    <a:pt x="3233525" y="24572"/>
                  </a:lnTo>
                  <a:lnTo>
                    <a:pt x="3276722" y="42840"/>
                  </a:lnTo>
                  <a:lnTo>
                    <a:pt x="3317307" y="65619"/>
                  </a:lnTo>
                  <a:lnTo>
                    <a:pt x="3354963" y="92592"/>
                  </a:lnTo>
                  <a:lnTo>
                    <a:pt x="3389375" y="123444"/>
                  </a:lnTo>
                  <a:lnTo>
                    <a:pt x="3420227" y="157856"/>
                  </a:lnTo>
                  <a:lnTo>
                    <a:pt x="3447200" y="195512"/>
                  </a:lnTo>
                  <a:lnTo>
                    <a:pt x="3469979" y="236097"/>
                  </a:lnTo>
                  <a:lnTo>
                    <a:pt x="3488247" y="279294"/>
                  </a:lnTo>
                  <a:lnTo>
                    <a:pt x="3501687" y="324785"/>
                  </a:lnTo>
                  <a:lnTo>
                    <a:pt x="3509984" y="372254"/>
                  </a:lnTo>
                  <a:lnTo>
                    <a:pt x="3512820" y="421385"/>
                  </a:lnTo>
                  <a:lnTo>
                    <a:pt x="3509984" y="470517"/>
                  </a:lnTo>
                  <a:lnTo>
                    <a:pt x="3501687" y="517986"/>
                  </a:lnTo>
                  <a:lnTo>
                    <a:pt x="3488247" y="563477"/>
                  </a:lnTo>
                  <a:lnTo>
                    <a:pt x="3469979" y="606674"/>
                  </a:lnTo>
                  <a:lnTo>
                    <a:pt x="3447200" y="647259"/>
                  </a:lnTo>
                  <a:lnTo>
                    <a:pt x="3420227" y="684915"/>
                  </a:lnTo>
                  <a:lnTo>
                    <a:pt x="3389376" y="719327"/>
                  </a:lnTo>
                  <a:lnTo>
                    <a:pt x="3354963" y="750179"/>
                  </a:lnTo>
                  <a:lnTo>
                    <a:pt x="3317307" y="777152"/>
                  </a:lnTo>
                  <a:lnTo>
                    <a:pt x="3276722" y="799931"/>
                  </a:lnTo>
                  <a:lnTo>
                    <a:pt x="3233525" y="818199"/>
                  </a:lnTo>
                  <a:lnTo>
                    <a:pt x="3188034" y="831639"/>
                  </a:lnTo>
                  <a:lnTo>
                    <a:pt x="3140565" y="839936"/>
                  </a:lnTo>
                  <a:lnTo>
                    <a:pt x="3091434" y="842771"/>
                  </a:lnTo>
                  <a:lnTo>
                    <a:pt x="421386" y="842771"/>
                  </a:lnTo>
                  <a:lnTo>
                    <a:pt x="372254" y="839936"/>
                  </a:lnTo>
                  <a:lnTo>
                    <a:pt x="324785" y="831639"/>
                  </a:lnTo>
                  <a:lnTo>
                    <a:pt x="279294" y="818199"/>
                  </a:lnTo>
                  <a:lnTo>
                    <a:pt x="236097" y="799931"/>
                  </a:lnTo>
                  <a:lnTo>
                    <a:pt x="195512" y="777152"/>
                  </a:lnTo>
                  <a:lnTo>
                    <a:pt x="157856" y="750179"/>
                  </a:lnTo>
                  <a:lnTo>
                    <a:pt x="123444" y="719327"/>
                  </a:lnTo>
                  <a:lnTo>
                    <a:pt x="92592" y="684915"/>
                  </a:lnTo>
                  <a:lnTo>
                    <a:pt x="65619" y="647259"/>
                  </a:lnTo>
                  <a:lnTo>
                    <a:pt x="42840" y="606674"/>
                  </a:lnTo>
                  <a:lnTo>
                    <a:pt x="24572" y="563477"/>
                  </a:lnTo>
                  <a:lnTo>
                    <a:pt x="11132" y="517986"/>
                  </a:lnTo>
                  <a:lnTo>
                    <a:pt x="2835" y="470517"/>
                  </a:lnTo>
                  <a:lnTo>
                    <a:pt x="0" y="421385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630">
                <a:solidFill>
                  <a:srgbClr val="000000"/>
                </a:solidFill>
              </a:rPr>
              <a:t>Côn</a:t>
            </a:r>
            <a:r>
              <a:rPr dirty="0" sz="5400" spc="-280">
                <a:solidFill>
                  <a:srgbClr val="000000"/>
                </a:solidFill>
              </a:rPr>
              <a:t> </a:t>
            </a:r>
            <a:r>
              <a:rPr dirty="0" sz="5400" spc="-350">
                <a:solidFill>
                  <a:srgbClr val="000000"/>
                </a:solidFill>
              </a:rPr>
              <a:t>trùng</a:t>
            </a:r>
            <a:endParaRPr sz="5400"/>
          </a:p>
        </p:txBody>
      </p:sp>
      <p:sp>
        <p:nvSpPr>
          <p:cNvPr id="9" name="object 9" descr=""/>
          <p:cNvSpPr txBox="1"/>
          <p:nvPr/>
        </p:nvSpPr>
        <p:spPr>
          <a:xfrm>
            <a:off x="7431151" y="3635502"/>
            <a:ext cx="3633470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465" b="1">
                <a:solidFill>
                  <a:srgbClr val="006FC0"/>
                </a:solidFill>
                <a:latin typeface="Arial"/>
                <a:cs typeface="Arial"/>
              </a:rPr>
              <a:t>Động</a:t>
            </a:r>
            <a:r>
              <a:rPr dirty="0" sz="4800" spc="-2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275" b="1">
                <a:solidFill>
                  <a:srgbClr val="006FC0"/>
                </a:solidFill>
                <a:latin typeface="Arial"/>
                <a:cs typeface="Arial"/>
              </a:rPr>
              <a:t>vật</a:t>
            </a:r>
            <a:r>
              <a:rPr dirty="0" sz="4800" spc="-22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470" b="1">
                <a:solidFill>
                  <a:srgbClr val="006FC0"/>
                </a:solidFill>
                <a:latin typeface="Arial"/>
                <a:cs typeface="Arial"/>
              </a:rPr>
              <a:t>chân </a:t>
            </a:r>
            <a:r>
              <a:rPr dirty="0" sz="4800" spc="-160" b="1">
                <a:solidFill>
                  <a:srgbClr val="006FC0"/>
                </a:solidFill>
                <a:latin typeface="Arial"/>
                <a:cs typeface="Arial"/>
              </a:rPr>
              <a:t>đốt,</a:t>
            </a:r>
            <a:r>
              <a:rPr dirty="0" sz="4800" spc="-26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375" b="1">
                <a:solidFill>
                  <a:srgbClr val="006FC0"/>
                </a:solidFill>
                <a:latin typeface="Arial"/>
                <a:cs typeface="Arial"/>
              </a:rPr>
              <a:t>phần</a:t>
            </a:r>
            <a:r>
              <a:rPr dirty="0" sz="4800" spc="-23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340" b="1">
                <a:solidFill>
                  <a:srgbClr val="006FC0"/>
                </a:solidFill>
                <a:latin typeface="Arial"/>
                <a:cs typeface="Arial"/>
              </a:rPr>
              <a:t>lớn </a:t>
            </a:r>
            <a:r>
              <a:rPr dirty="0" sz="4800" spc="-545" b="1">
                <a:solidFill>
                  <a:srgbClr val="006FC0"/>
                </a:solidFill>
                <a:latin typeface="Arial"/>
                <a:cs typeface="Arial"/>
              </a:rPr>
              <a:t>có</a:t>
            </a:r>
            <a:r>
              <a:rPr dirty="0" sz="4800" spc="-2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4800" spc="-375" b="1">
                <a:solidFill>
                  <a:srgbClr val="006FC0"/>
                </a:solidFill>
                <a:latin typeface="Arial"/>
                <a:cs typeface="Arial"/>
              </a:rPr>
              <a:t>cánh.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59864" y="0"/>
            <a:ext cx="9925812" cy="126187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263" y="2662427"/>
            <a:ext cx="6096000" cy="3572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984885" y="698373"/>
            <a:ext cx="11207115" cy="4812665"/>
            <a:chOff x="984885" y="698373"/>
            <a:chExt cx="11207115" cy="481266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9931" y="1720595"/>
              <a:ext cx="3592068" cy="379018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994410" y="707898"/>
              <a:ext cx="7825740" cy="4729480"/>
            </a:xfrm>
            <a:custGeom>
              <a:avLst/>
              <a:gdLst/>
              <a:ahLst/>
              <a:cxnLst/>
              <a:rect l="l" t="t" r="r" b="b"/>
              <a:pathLst>
                <a:path w="7825740" h="4729480">
                  <a:moveTo>
                    <a:pt x="7037578" y="0"/>
                  </a:moveTo>
                  <a:lnTo>
                    <a:pt x="788162" y="0"/>
                  </a:lnTo>
                  <a:lnTo>
                    <a:pt x="740155" y="1438"/>
                  </a:lnTo>
                  <a:lnTo>
                    <a:pt x="692909" y="5699"/>
                  </a:lnTo>
                  <a:lnTo>
                    <a:pt x="646504" y="12700"/>
                  </a:lnTo>
                  <a:lnTo>
                    <a:pt x="601025" y="22358"/>
                  </a:lnTo>
                  <a:lnTo>
                    <a:pt x="556553" y="34591"/>
                  </a:lnTo>
                  <a:lnTo>
                    <a:pt x="513171" y="49316"/>
                  </a:lnTo>
                  <a:lnTo>
                    <a:pt x="470961" y="66451"/>
                  </a:lnTo>
                  <a:lnTo>
                    <a:pt x="430006" y="85913"/>
                  </a:lnTo>
                  <a:lnTo>
                    <a:pt x="390388" y="107620"/>
                  </a:lnTo>
                  <a:lnTo>
                    <a:pt x="352190" y="131490"/>
                  </a:lnTo>
                  <a:lnTo>
                    <a:pt x="315495" y="157439"/>
                  </a:lnTo>
                  <a:lnTo>
                    <a:pt x="280384" y="185385"/>
                  </a:lnTo>
                  <a:lnTo>
                    <a:pt x="246940" y="215247"/>
                  </a:lnTo>
                  <a:lnTo>
                    <a:pt x="215247" y="246940"/>
                  </a:lnTo>
                  <a:lnTo>
                    <a:pt x="185385" y="280384"/>
                  </a:lnTo>
                  <a:lnTo>
                    <a:pt x="157439" y="315495"/>
                  </a:lnTo>
                  <a:lnTo>
                    <a:pt x="131490" y="352190"/>
                  </a:lnTo>
                  <a:lnTo>
                    <a:pt x="107620" y="390388"/>
                  </a:lnTo>
                  <a:lnTo>
                    <a:pt x="85913" y="430006"/>
                  </a:lnTo>
                  <a:lnTo>
                    <a:pt x="66451" y="470961"/>
                  </a:lnTo>
                  <a:lnTo>
                    <a:pt x="49316" y="513171"/>
                  </a:lnTo>
                  <a:lnTo>
                    <a:pt x="34591" y="556553"/>
                  </a:lnTo>
                  <a:lnTo>
                    <a:pt x="22358" y="601025"/>
                  </a:lnTo>
                  <a:lnTo>
                    <a:pt x="12700" y="646504"/>
                  </a:lnTo>
                  <a:lnTo>
                    <a:pt x="5699" y="692909"/>
                  </a:lnTo>
                  <a:lnTo>
                    <a:pt x="1438" y="740155"/>
                  </a:lnTo>
                  <a:lnTo>
                    <a:pt x="0" y="788162"/>
                  </a:lnTo>
                  <a:lnTo>
                    <a:pt x="0" y="3940809"/>
                  </a:lnTo>
                  <a:lnTo>
                    <a:pt x="1438" y="3988816"/>
                  </a:lnTo>
                  <a:lnTo>
                    <a:pt x="5699" y="4036062"/>
                  </a:lnTo>
                  <a:lnTo>
                    <a:pt x="12700" y="4082467"/>
                  </a:lnTo>
                  <a:lnTo>
                    <a:pt x="22358" y="4127946"/>
                  </a:lnTo>
                  <a:lnTo>
                    <a:pt x="34591" y="4172418"/>
                  </a:lnTo>
                  <a:lnTo>
                    <a:pt x="49316" y="4215800"/>
                  </a:lnTo>
                  <a:lnTo>
                    <a:pt x="66451" y="4258010"/>
                  </a:lnTo>
                  <a:lnTo>
                    <a:pt x="85913" y="4298965"/>
                  </a:lnTo>
                  <a:lnTo>
                    <a:pt x="107620" y="4338583"/>
                  </a:lnTo>
                  <a:lnTo>
                    <a:pt x="131490" y="4376781"/>
                  </a:lnTo>
                  <a:lnTo>
                    <a:pt x="157439" y="4413476"/>
                  </a:lnTo>
                  <a:lnTo>
                    <a:pt x="185385" y="4448587"/>
                  </a:lnTo>
                  <a:lnTo>
                    <a:pt x="215247" y="4482031"/>
                  </a:lnTo>
                  <a:lnTo>
                    <a:pt x="246940" y="4513724"/>
                  </a:lnTo>
                  <a:lnTo>
                    <a:pt x="280384" y="4543586"/>
                  </a:lnTo>
                  <a:lnTo>
                    <a:pt x="315495" y="4571532"/>
                  </a:lnTo>
                  <a:lnTo>
                    <a:pt x="352190" y="4597481"/>
                  </a:lnTo>
                  <a:lnTo>
                    <a:pt x="390388" y="4621351"/>
                  </a:lnTo>
                  <a:lnTo>
                    <a:pt x="430006" y="4643058"/>
                  </a:lnTo>
                  <a:lnTo>
                    <a:pt x="470961" y="4662520"/>
                  </a:lnTo>
                  <a:lnTo>
                    <a:pt x="513171" y="4679655"/>
                  </a:lnTo>
                  <a:lnTo>
                    <a:pt x="556553" y="4694380"/>
                  </a:lnTo>
                  <a:lnTo>
                    <a:pt x="601025" y="4706613"/>
                  </a:lnTo>
                  <a:lnTo>
                    <a:pt x="646504" y="4716271"/>
                  </a:lnTo>
                  <a:lnTo>
                    <a:pt x="692909" y="4723272"/>
                  </a:lnTo>
                  <a:lnTo>
                    <a:pt x="740155" y="4727533"/>
                  </a:lnTo>
                  <a:lnTo>
                    <a:pt x="788162" y="4728972"/>
                  </a:lnTo>
                  <a:lnTo>
                    <a:pt x="7037578" y="4728972"/>
                  </a:lnTo>
                  <a:lnTo>
                    <a:pt x="7085584" y="4727533"/>
                  </a:lnTo>
                  <a:lnTo>
                    <a:pt x="7132830" y="4723272"/>
                  </a:lnTo>
                  <a:lnTo>
                    <a:pt x="7179235" y="4716271"/>
                  </a:lnTo>
                  <a:lnTo>
                    <a:pt x="7224714" y="4706613"/>
                  </a:lnTo>
                  <a:lnTo>
                    <a:pt x="7269186" y="4694380"/>
                  </a:lnTo>
                  <a:lnTo>
                    <a:pt x="7312568" y="4679655"/>
                  </a:lnTo>
                  <a:lnTo>
                    <a:pt x="7354778" y="4662520"/>
                  </a:lnTo>
                  <a:lnTo>
                    <a:pt x="7395733" y="4643058"/>
                  </a:lnTo>
                  <a:lnTo>
                    <a:pt x="7435351" y="4621351"/>
                  </a:lnTo>
                  <a:lnTo>
                    <a:pt x="7473549" y="4597481"/>
                  </a:lnTo>
                  <a:lnTo>
                    <a:pt x="7510244" y="4571532"/>
                  </a:lnTo>
                  <a:lnTo>
                    <a:pt x="7545355" y="4543586"/>
                  </a:lnTo>
                  <a:lnTo>
                    <a:pt x="7578799" y="4513724"/>
                  </a:lnTo>
                  <a:lnTo>
                    <a:pt x="7610492" y="4482031"/>
                  </a:lnTo>
                  <a:lnTo>
                    <a:pt x="7640354" y="4448587"/>
                  </a:lnTo>
                  <a:lnTo>
                    <a:pt x="7668300" y="4413476"/>
                  </a:lnTo>
                  <a:lnTo>
                    <a:pt x="7694249" y="4376781"/>
                  </a:lnTo>
                  <a:lnTo>
                    <a:pt x="7718119" y="4338583"/>
                  </a:lnTo>
                  <a:lnTo>
                    <a:pt x="7739826" y="4298965"/>
                  </a:lnTo>
                  <a:lnTo>
                    <a:pt x="7759288" y="4258010"/>
                  </a:lnTo>
                  <a:lnTo>
                    <a:pt x="7776423" y="4215800"/>
                  </a:lnTo>
                  <a:lnTo>
                    <a:pt x="7791148" y="4172418"/>
                  </a:lnTo>
                  <a:lnTo>
                    <a:pt x="7803381" y="4127946"/>
                  </a:lnTo>
                  <a:lnTo>
                    <a:pt x="7813039" y="4082467"/>
                  </a:lnTo>
                  <a:lnTo>
                    <a:pt x="7820040" y="4036062"/>
                  </a:lnTo>
                  <a:lnTo>
                    <a:pt x="7824301" y="3988816"/>
                  </a:lnTo>
                  <a:lnTo>
                    <a:pt x="7825740" y="3940809"/>
                  </a:lnTo>
                  <a:lnTo>
                    <a:pt x="7825740" y="788162"/>
                  </a:lnTo>
                  <a:lnTo>
                    <a:pt x="7824301" y="740155"/>
                  </a:lnTo>
                  <a:lnTo>
                    <a:pt x="7820040" y="692909"/>
                  </a:lnTo>
                  <a:lnTo>
                    <a:pt x="7813039" y="646504"/>
                  </a:lnTo>
                  <a:lnTo>
                    <a:pt x="7803381" y="601025"/>
                  </a:lnTo>
                  <a:lnTo>
                    <a:pt x="7791148" y="556553"/>
                  </a:lnTo>
                  <a:lnTo>
                    <a:pt x="7776423" y="513171"/>
                  </a:lnTo>
                  <a:lnTo>
                    <a:pt x="7759288" y="470961"/>
                  </a:lnTo>
                  <a:lnTo>
                    <a:pt x="7739826" y="430006"/>
                  </a:lnTo>
                  <a:lnTo>
                    <a:pt x="7718119" y="390388"/>
                  </a:lnTo>
                  <a:lnTo>
                    <a:pt x="7694249" y="352190"/>
                  </a:lnTo>
                  <a:lnTo>
                    <a:pt x="7668300" y="315495"/>
                  </a:lnTo>
                  <a:lnTo>
                    <a:pt x="7640354" y="280384"/>
                  </a:lnTo>
                  <a:lnTo>
                    <a:pt x="7610492" y="246940"/>
                  </a:lnTo>
                  <a:lnTo>
                    <a:pt x="7578799" y="215247"/>
                  </a:lnTo>
                  <a:lnTo>
                    <a:pt x="7545355" y="185385"/>
                  </a:lnTo>
                  <a:lnTo>
                    <a:pt x="7510244" y="157439"/>
                  </a:lnTo>
                  <a:lnTo>
                    <a:pt x="7473549" y="131490"/>
                  </a:lnTo>
                  <a:lnTo>
                    <a:pt x="7435351" y="107620"/>
                  </a:lnTo>
                  <a:lnTo>
                    <a:pt x="7395733" y="85913"/>
                  </a:lnTo>
                  <a:lnTo>
                    <a:pt x="7354778" y="66451"/>
                  </a:lnTo>
                  <a:lnTo>
                    <a:pt x="7312568" y="49316"/>
                  </a:lnTo>
                  <a:lnTo>
                    <a:pt x="7269186" y="34591"/>
                  </a:lnTo>
                  <a:lnTo>
                    <a:pt x="7224714" y="22358"/>
                  </a:lnTo>
                  <a:lnTo>
                    <a:pt x="7179235" y="12700"/>
                  </a:lnTo>
                  <a:lnTo>
                    <a:pt x="7132830" y="5699"/>
                  </a:lnTo>
                  <a:lnTo>
                    <a:pt x="7085584" y="1438"/>
                  </a:lnTo>
                  <a:lnTo>
                    <a:pt x="703757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94410" y="707898"/>
              <a:ext cx="7825740" cy="4729480"/>
            </a:xfrm>
            <a:custGeom>
              <a:avLst/>
              <a:gdLst/>
              <a:ahLst/>
              <a:cxnLst/>
              <a:rect l="l" t="t" r="r" b="b"/>
              <a:pathLst>
                <a:path w="7825740" h="4729480">
                  <a:moveTo>
                    <a:pt x="0" y="788162"/>
                  </a:moveTo>
                  <a:lnTo>
                    <a:pt x="1438" y="740155"/>
                  </a:lnTo>
                  <a:lnTo>
                    <a:pt x="5699" y="692909"/>
                  </a:lnTo>
                  <a:lnTo>
                    <a:pt x="12700" y="646504"/>
                  </a:lnTo>
                  <a:lnTo>
                    <a:pt x="22358" y="601025"/>
                  </a:lnTo>
                  <a:lnTo>
                    <a:pt x="34591" y="556553"/>
                  </a:lnTo>
                  <a:lnTo>
                    <a:pt x="49316" y="513171"/>
                  </a:lnTo>
                  <a:lnTo>
                    <a:pt x="66451" y="470961"/>
                  </a:lnTo>
                  <a:lnTo>
                    <a:pt x="85913" y="430006"/>
                  </a:lnTo>
                  <a:lnTo>
                    <a:pt x="107620" y="390388"/>
                  </a:lnTo>
                  <a:lnTo>
                    <a:pt x="131490" y="352190"/>
                  </a:lnTo>
                  <a:lnTo>
                    <a:pt x="157439" y="315495"/>
                  </a:lnTo>
                  <a:lnTo>
                    <a:pt x="185385" y="280384"/>
                  </a:lnTo>
                  <a:lnTo>
                    <a:pt x="215247" y="246940"/>
                  </a:lnTo>
                  <a:lnTo>
                    <a:pt x="246940" y="215247"/>
                  </a:lnTo>
                  <a:lnTo>
                    <a:pt x="280384" y="185385"/>
                  </a:lnTo>
                  <a:lnTo>
                    <a:pt x="315495" y="157439"/>
                  </a:lnTo>
                  <a:lnTo>
                    <a:pt x="352190" y="131490"/>
                  </a:lnTo>
                  <a:lnTo>
                    <a:pt x="390388" y="107620"/>
                  </a:lnTo>
                  <a:lnTo>
                    <a:pt x="430006" y="85913"/>
                  </a:lnTo>
                  <a:lnTo>
                    <a:pt x="470961" y="66451"/>
                  </a:lnTo>
                  <a:lnTo>
                    <a:pt x="513171" y="49316"/>
                  </a:lnTo>
                  <a:lnTo>
                    <a:pt x="556553" y="34591"/>
                  </a:lnTo>
                  <a:lnTo>
                    <a:pt x="601025" y="22358"/>
                  </a:lnTo>
                  <a:lnTo>
                    <a:pt x="646504" y="12700"/>
                  </a:lnTo>
                  <a:lnTo>
                    <a:pt x="692909" y="5699"/>
                  </a:lnTo>
                  <a:lnTo>
                    <a:pt x="740155" y="1438"/>
                  </a:lnTo>
                  <a:lnTo>
                    <a:pt x="788162" y="0"/>
                  </a:lnTo>
                  <a:lnTo>
                    <a:pt x="7037578" y="0"/>
                  </a:lnTo>
                  <a:lnTo>
                    <a:pt x="7085584" y="1438"/>
                  </a:lnTo>
                  <a:lnTo>
                    <a:pt x="7132830" y="5699"/>
                  </a:lnTo>
                  <a:lnTo>
                    <a:pt x="7179235" y="12700"/>
                  </a:lnTo>
                  <a:lnTo>
                    <a:pt x="7224714" y="22358"/>
                  </a:lnTo>
                  <a:lnTo>
                    <a:pt x="7269186" y="34591"/>
                  </a:lnTo>
                  <a:lnTo>
                    <a:pt x="7312568" y="49316"/>
                  </a:lnTo>
                  <a:lnTo>
                    <a:pt x="7354778" y="66451"/>
                  </a:lnTo>
                  <a:lnTo>
                    <a:pt x="7395733" y="85913"/>
                  </a:lnTo>
                  <a:lnTo>
                    <a:pt x="7435351" y="107620"/>
                  </a:lnTo>
                  <a:lnTo>
                    <a:pt x="7473549" y="131490"/>
                  </a:lnTo>
                  <a:lnTo>
                    <a:pt x="7510244" y="157439"/>
                  </a:lnTo>
                  <a:lnTo>
                    <a:pt x="7545355" y="185385"/>
                  </a:lnTo>
                  <a:lnTo>
                    <a:pt x="7578799" y="215247"/>
                  </a:lnTo>
                  <a:lnTo>
                    <a:pt x="7610492" y="246940"/>
                  </a:lnTo>
                  <a:lnTo>
                    <a:pt x="7640354" y="280384"/>
                  </a:lnTo>
                  <a:lnTo>
                    <a:pt x="7668300" y="315495"/>
                  </a:lnTo>
                  <a:lnTo>
                    <a:pt x="7694249" y="352190"/>
                  </a:lnTo>
                  <a:lnTo>
                    <a:pt x="7718119" y="390388"/>
                  </a:lnTo>
                  <a:lnTo>
                    <a:pt x="7739826" y="430006"/>
                  </a:lnTo>
                  <a:lnTo>
                    <a:pt x="7759288" y="470961"/>
                  </a:lnTo>
                  <a:lnTo>
                    <a:pt x="7776423" y="513171"/>
                  </a:lnTo>
                  <a:lnTo>
                    <a:pt x="7791148" y="556553"/>
                  </a:lnTo>
                  <a:lnTo>
                    <a:pt x="7803381" y="601025"/>
                  </a:lnTo>
                  <a:lnTo>
                    <a:pt x="7813039" y="646504"/>
                  </a:lnTo>
                  <a:lnTo>
                    <a:pt x="7820040" y="692909"/>
                  </a:lnTo>
                  <a:lnTo>
                    <a:pt x="7824301" y="740155"/>
                  </a:lnTo>
                  <a:lnTo>
                    <a:pt x="7825740" y="788162"/>
                  </a:lnTo>
                  <a:lnTo>
                    <a:pt x="7825740" y="3940809"/>
                  </a:lnTo>
                  <a:lnTo>
                    <a:pt x="7824301" y="3988816"/>
                  </a:lnTo>
                  <a:lnTo>
                    <a:pt x="7820040" y="4036062"/>
                  </a:lnTo>
                  <a:lnTo>
                    <a:pt x="7813039" y="4082467"/>
                  </a:lnTo>
                  <a:lnTo>
                    <a:pt x="7803381" y="4127946"/>
                  </a:lnTo>
                  <a:lnTo>
                    <a:pt x="7791148" y="4172418"/>
                  </a:lnTo>
                  <a:lnTo>
                    <a:pt x="7776423" y="4215800"/>
                  </a:lnTo>
                  <a:lnTo>
                    <a:pt x="7759288" y="4258010"/>
                  </a:lnTo>
                  <a:lnTo>
                    <a:pt x="7739826" y="4298965"/>
                  </a:lnTo>
                  <a:lnTo>
                    <a:pt x="7718119" y="4338583"/>
                  </a:lnTo>
                  <a:lnTo>
                    <a:pt x="7694249" y="4376781"/>
                  </a:lnTo>
                  <a:lnTo>
                    <a:pt x="7668300" y="4413476"/>
                  </a:lnTo>
                  <a:lnTo>
                    <a:pt x="7640354" y="4448587"/>
                  </a:lnTo>
                  <a:lnTo>
                    <a:pt x="7610492" y="4482031"/>
                  </a:lnTo>
                  <a:lnTo>
                    <a:pt x="7578799" y="4513724"/>
                  </a:lnTo>
                  <a:lnTo>
                    <a:pt x="7545355" y="4543586"/>
                  </a:lnTo>
                  <a:lnTo>
                    <a:pt x="7510244" y="4571532"/>
                  </a:lnTo>
                  <a:lnTo>
                    <a:pt x="7473549" y="4597481"/>
                  </a:lnTo>
                  <a:lnTo>
                    <a:pt x="7435351" y="4621351"/>
                  </a:lnTo>
                  <a:lnTo>
                    <a:pt x="7395733" y="4643058"/>
                  </a:lnTo>
                  <a:lnTo>
                    <a:pt x="7354778" y="4662520"/>
                  </a:lnTo>
                  <a:lnTo>
                    <a:pt x="7312568" y="4679655"/>
                  </a:lnTo>
                  <a:lnTo>
                    <a:pt x="7269186" y="4694380"/>
                  </a:lnTo>
                  <a:lnTo>
                    <a:pt x="7224714" y="4706613"/>
                  </a:lnTo>
                  <a:lnTo>
                    <a:pt x="7179235" y="4716271"/>
                  </a:lnTo>
                  <a:lnTo>
                    <a:pt x="7132830" y="4723272"/>
                  </a:lnTo>
                  <a:lnTo>
                    <a:pt x="7085584" y="4727533"/>
                  </a:lnTo>
                  <a:lnTo>
                    <a:pt x="7037578" y="4728972"/>
                  </a:lnTo>
                  <a:lnTo>
                    <a:pt x="788162" y="4728972"/>
                  </a:lnTo>
                  <a:lnTo>
                    <a:pt x="740155" y="4727533"/>
                  </a:lnTo>
                  <a:lnTo>
                    <a:pt x="692909" y="4723272"/>
                  </a:lnTo>
                  <a:lnTo>
                    <a:pt x="646504" y="4716271"/>
                  </a:lnTo>
                  <a:lnTo>
                    <a:pt x="601025" y="4706613"/>
                  </a:lnTo>
                  <a:lnTo>
                    <a:pt x="556553" y="4694380"/>
                  </a:lnTo>
                  <a:lnTo>
                    <a:pt x="513171" y="4679655"/>
                  </a:lnTo>
                  <a:lnTo>
                    <a:pt x="470961" y="4662520"/>
                  </a:lnTo>
                  <a:lnTo>
                    <a:pt x="430006" y="4643058"/>
                  </a:lnTo>
                  <a:lnTo>
                    <a:pt x="390388" y="4621351"/>
                  </a:lnTo>
                  <a:lnTo>
                    <a:pt x="352190" y="4597481"/>
                  </a:lnTo>
                  <a:lnTo>
                    <a:pt x="315495" y="4571532"/>
                  </a:lnTo>
                  <a:lnTo>
                    <a:pt x="280384" y="4543586"/>
                  </a:lnTo>
                  <a:lnTo>
                    <a:pt x="246940" y="4513724"/>
                  </a:lnTo>
                  <a:lnTo>
                    <a:pt x="215247" y="4482031"/>
                  </a:lnTo>
                  <a:lnTo>
                    <a:pt x="185385" y="4448587"/>
                  </a:lnTo>
                  <a:lnTo>
                    <a:pt x="157439" y="4413476"/>
                  </a:lnTo>
                  <a:lnTo>
                    <a:pt x="131490" y="4376781"/>
                  </a:lnTo>
                  <a:lnTo>
                    <a:pt x="107620" y="4338583"/>
                  </a:lnTo>
                  <a:lnTo>
                    <a:pt x="85913" y="4298965"/>
                  </a:lnTo>
                  <a:lnTo>
                    <a:pt x="66451" y="4258010"/>
                  </a:lnTo>
                  <a:lnTo>
                    <a:pt x="49316" y="4215800"/>
                  </a:lnTo>
                  <a:lnTo>
                    <a:pt x="34591" y="4172418"/>
                  </a:lnTo>
                  <a:lnTo>
                    <a:pt x="22358" y="4127946"/>
                  </a:lnTo>
                  <a:lnTo>
                    <a:pt x="12700" y="4082467"/>
                  </a:lnTo>
                  <a:lnTo>
                    <a:pt x="5699" y="4036062"/>
                  </a:lnTo>
                  <a:lnTo>
                    <a:pt x="1438" y="3988816"/>
                  </a:lnTo>
                  <a:lnTo>
                    <a:pt x="0" y="3940809"/>
                  </a:lnTo>
                  <a:lnTo>
                    <a:pt x="0" y="788162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739898" y="879424"/>
            <a:ext cx="5088255" cy="5746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90" b="0">
                <a:solidFill>
                  <a:srgbClr val="000000"/>
                </a:solidFill>
                <a:latin typeface="Arial"/>
                <a:cs typeface="Arial"/>
              </a:rPr>
              <a:t>Thứ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120" b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65" b="0">
                <a:solidFill>
                  <a:srgbClr val="000000"/>
                </a:solidFill>
                <a:latin typeface="Arial"/>
                <a:cs typeface="Arial"/>
              </a:rPr>
              <a:t>ngày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120" b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35" b="0">
                <a:solidFill>
                  <a:srgbClr val="000000"/>
                </a:solidFill>
                <a:latin typeface="Arial"/>
                <a:cs typeface="Arial"/>
              </a:rPr>
              <a:t>tháng</a:t>
            </a:r>
            <a:r>
              <a:rPr dirty="0" sz="36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1120" b="0">
                <a:solidFill>
                  <a:srgbClr val="000000"/>
                </a:solidFill>
                <a:latin typeface="Arial"/>
                <a:cs typeface="Arial"/>
              </a:rPr>
              <a:t>…</a:t>
            </a:r>
            <a:r>
              <a:rPr dirty="0" sz="3600" spc="-1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95" b="0">
                <a:solidFill>
                  <a:srgbClr val="000000"/>
                </a:solidFill>
                <a:latin typeface="Arial"/>
                <a:cs typeface="Arial"/>
              </a:rPr>
              <a:t>năm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1199388"/>
            <a:ext cx="12192000" cy="5659120"/>
            <a:chOff x="0" y="1199388"/>
            <a:chExt cx="12192000" cy="565912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3247" y="2144268"/>
              <a:ext cx="2968752" cy="34671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412" y="1199388"/>
              <a:ext cx="3017520" cy="51739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7507" y="4056888"/>
              <a:ext cx="7359396" cy="14569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7507" y="1569720"/>
              <a:ext cx="8151876" cy="283616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2036063"/>
              <a:ext cx="3238499" cy="48219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67081" y="1717929"/>
            <a:ext cx="11635105" cy="4911090"/>
            <a:chOff x="267081" y="1717929"/>
            <a:chExt cx="11635105" cy="4911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9540" y="2069592"/>
              <a:ext cx="3512819" cy="842772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3939540" y="2069592"/>
              <a:ext cx="3512820" cy="843280"/>
            </a:xfrm>
            <a:custGeom>
              <a:avLst/>
              <a:gdLst/>
              <a:ahLst/>
              <a:cxnLst/>
              <a:rect l="l" t="t" r="r" b="b"/>
              <a:pathLst>
                <a:path w="3512820" h="843280">
                  <a:moveTo>
                    <a:pt x="0" y="421386"/>
                  </a:moveTo>
                  <a:lnTo>
                    <a:pt x="2835" y="372254"/>
                  </a:lnTo>
                  <a:lnTo>
                    <a:pt x="11132" y="324785"/>
                  </a:lnTo>
                  <a:lnTo>
                    <a:pt x="24572" y="279294"/>
                  </a:lnTo>
                  <a:lnTo>
                    <a:pt x="42840" y="236097"/>
                  </a:lnTo>
                  <a:lnTo>
                    <a:pt x="65619" y="195512"/>
                  </a:lnTo>
                  <a:lnTo>
                    <a:pt x="92592" y="157856"/>
                  </a:lnTo>
                  <a:lnTo>
                    <a:pt x="123444" y="123444"/>
                  </a:lnTo>
                  <a:lnTo>
                    <a:pt x="157856" y="92592"/>
                  </a:lnTo>
                  <a:lnTo>
                    <a:pt x="195512" y="65619"/>
                  </a:lnTo>
                  <a:lnTo>
                    <a:pt x="236097" y="42840"/>
                  </a:lnTo>
                  <a:lnTo>
                    <a:pt x="279294" y="24572"/>
                  </a:lnTo>
                  <a:lnTo>
                    <a:pt x="324785" y="11132"/>
                  </a:lnTo>
                  <a:lnTo>
                    <a:pt x="372254" y="2835"/>
                  </a:lnTo>
                  <a:lnTo>
                    <a:pt x="421386" y="0"/>
                  </a:lnTo>
                  <a:lnTo>
                    <a:pt x="3091434" y="0"/>
                  </a:lnTo>
                  <a:lnTo>
                    <a:pt x="3140565" y="2835"/>
                  </a:lnTo>
                  <a:lnTo>
                    <a:pt x="3188034" y="11132"/>
                  </a:lnTo>
                  <a:lnTo>
                    <a:pt x="3233525" y="24572"/>
                  </a:lnTo>
                  <a:lnTo>
                    <a:pt x="3276722" y="42840"/>
                  </a:lnTo>
                  <a:lnTo>
                    <a:pt x="3317307" y="65619"/>
                  </a:lnTo>
                  <a:lnTo>
                    <a:pt x="3354963" y="92592"/>
                  </a:lnTo>
                  <a:lnTo>
                    <a:pt x="3389375" y="123444"/>
                  </a:lnTo>
                  <a:lnTo>
                    <a:pt x="3420227" y="157856"/>
                  </a:lnTo>
                  <a:lnTo>
                    <a:pt x="3447200" y="195512"/>
                  </a:lnTo>
                  <a:lnTo>
                    <a:pt x="3469979" y="236097"/>
                  </a:lnTo>
                  <a:lnTo>
                    <a:pt x="3488247" y="279294"/>
                  </a:lnTo>
                  <a:lnTo>
                    <a:pt x="3501687" y="324785"/>
                  </a:lnTo>
                  <a:lnTo>
                    <a:pt x="3509984" y="372254"/>
                  </a:lnTo>
                  <a:lnTo>
                    <a:pt x="3512819" y="421386"/>
                  </a:lnTo>
                  <a:lnTo>
                    <a:pt x="3509984" y="470517"/>
                  </a:lnTo>
                  <a:lnTo>
                    <a:pt x="3501687" y="517986"/>
                  </a:lnTo>
                  <a:lnTo>
                    <a:pt x="3488247" y="563477"/>
                  </a:lnTo>
                  <a:lnTo>
                    <a:pt x="3469979" y="606674"/>
                  </a:lnTo>
                  <a:lnTo>
                    <a:pt x="3447200" y="647259"/>
                  </a:lnTo>
                  <a:lnTo>
                    <a:pt x="3420227" y="684915"/>
                  </a:lnTo>
                  <a:lnTo>
                    <a:pt x="3389376" y="719327"/>
                  </a:lnTo>
                  <a:lnTo>
                    <a:pt x="3354963" y="750179"/>
                  </a:lnTo>
                  <a:lnTo>
                    <a:pt x="3317307" y="777152"/>
                  </a:lnTo>
                  <a:lnTo>
                    <a:pt x="3276722" y="799931"/>
                  </a:lnTo>
                  <a:lnTo>
                    <a:pt x="3233525" y="818199"/>
                  </a:lnTo>
                  <a:lnTo>
                    <a:pt x="3188034" y="831639"/>
                  </a:lnTo>
                  <a:lnTo>
                    <a:pt x="3140565" y="839936"/>
                  </a:lnTo>
                  <a:lnTo>
                    <a:pt x="3091434" y="842772"/>
                  </a:lnTo>
                  <a:lnTo>
                    <a:pt x="421386" y="842772"/>
                  </a:lnTo>
                  <a:lnTo>
                    <a:pt x="372254" y="839936"/>
                  </a:lnTo>
                  <a:lnTo>
                    <a:pt x="324785" y="831639"/>
                  </a:lnTo>
                  <a:lnTo>
                    <a:pt x="279294" y="818199"/>
                  </a:lnTo>
                  <a:lnTo>
                    <a:pt x="236097" y="799931"/>
                  </a:lnTo>
                  <a:lnTo>
                    <a:pt x="195512" y="777152"/>
                  </a:lnTo>
                  <a:lnTo>
                    <a:pt x="157856" y="750179"/>
                  </a:lnTo>
                  <a:lnTo>
                    <a:pt x="123444" y="719327"/>
                  </a:lnTo>
                  <a:lnTo>
                    <a:pt x="92592" y="684915"/>
                  </a:lnTo>
                  <a:lnTo>
                    <a:pt x="65619" y="647259"/>
                  </a:lnTo>
                  <a:lnTo>
                    <a:pt x="42840" y="606674"/>
                  </a:lnTo>
                  <a:lnTo>
                    <a:pt x="24572" y="563477"/>
                  </a:lnTo>
                  <a:lnTo>
                    <a:pt x="11132" y="517986"/>
                  </a:lnTo>
                  <a:lnTo>
                    <a:pt x="2835" y="470517"/>
                  </a:lnTo>
                  <a:lnTo>
                    <a:pt x="0" y="421386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93139" y="1830181"/>
            <a:ext cx="10456545" cy="1858645"/>
          </a:xfrm>
          <a:prstGeom prst="rect"/>
        </p:spPr>
        <p:txBody>
          <a:bodyPr wrap="square" lIns="0" tIns="160020" rIns="0" bIns="0" rtlCol="0" vert="horz">
            <a:spAutoFit/>
          </a:bodyPr>
          <a:lstStyle/>
          <a:p>
            <a:pPr algn="ctr" marR="997585">
              <a:lnSpc>
                <a:spcPct val="100000"/>
              </a:lnSpc>
              <a:spcBef>
                <a:spcPts val="1260"/>
              </a:spcBef>
            </a:pPr>
            <a:r>
              <a:rPr dirty="0" sz="5400" spc="-320">
                <a:solidFill>
                  <a:srgbClr val="000000"/>
                </a:solidFill>
              </a:rPr>
              <a:t>đèn</a:t>
            </a:r>
            <a:r>
              <a:rPr dirty="0" sz="5400" spc="-280">
                <a:solidFill>
                  <a:srgbClr val="000000"/>
                </a:solidFill>
              </a:rPr>
              <a:t> </a:t>
            </a:r>
            <a:r>
              <a:rPr dirty="0" sz="5400" spc="-409">
                <a:solidFill>
                  <a:srgbClr val="000000"/>
                </a:solidFill>
              </a:rPr>
              <a:t>dầu</a:t>
            </a:r>
            <a:endParaRPr sz="5400"/>
          </a:p>
          <a:p>
            <a:pPr algn="ctr">
              <a:lnSpc>
                <a:spcPct val="100000"/>
              </a:lnSpc>
              <a:spcBef>
                <a:spcPts val="1030"/>
              </a:spcBef>
            </a:pPr>
            <a:r>
              <a:rPr dirty="0" sz="4800" spc="-365">
                <a:solidFill>
                  <a:srgbClr val="006FC0"/>
                </a:solidFill>
              </a:rPr>
              <a:t>Đèn</a:t>
            </a:r>
            <a:r>
              <a:rPr dirty="0" sz="4800" spc="-254">
                <a:solidFill>
                  <a:srgbClr val="006FC0"/>
                </a:solidFill>
              </a:rPr>
              <a:t> </a:t>
            </a:r>
            <a:r>
              <a:rPr dirty="0" sz="4800" spc="-484">
                <a:solidFill>
                  <a:srgbClr val="006FC0"/>
                </a:solidFill>
              </a:rPr>
              <a:t>cháy</a:t>
            </a:r>
            <a:r>
              <a:rPr dirty="0" sz="4800" spc="-220">
                <a:solidFill>
                  <a:srgbClr val="006FC0"/>
                </a:solidFill>
              </a:rPr>
              <a:t> </a:t>
            </a:r>
            <a:r>
              <a:rPr dirty="0" sz="4800" spc="-540">
                <a:solidFill>
                  <a:srgbClr val="006FC0"/>
                </a:solidFill>
              </a:rPr>
              <a:t>sáng</a:t>
            </a:r>
            <a:r>
              <a:rPr dirty="0" sz="4800" spc="-235">
                <a:solidFill>
                  <a:srgbClr val="006FC0"/>
                </a:solidFill>
              </a:rPr>
              <a:t> </a:t>
            </a:r>
            <a:r>
              <a:rPr dirty="0" sz="4800" spc="-375">
                <a:solidFill>
                  <a:srgbClr val="006FC0"/>
                </a:solidFill>
              </a:rPr>
              <a:t>nhờ</a:t>
            </a:r>
            <a:r>
              <a:rPr dirty="0" sz="4800" spc="-240">
                <a:solidFill>
                  <a:srgbClr val="006FC0"/>
                </a:solidFill>
              </a:rPr>
              <a:t> </a:t>
            </a:r>
            <a:r>
              <a:rPr dirty="0" sz="4800" spc="-375">
                <a:solidFill>
                  <a:srgbClr val="006FC0"/>
                </a:solidFill>
              </a:rPr>
              <a:t>dầu</a:t>
            </a:r>
            <a:r>
              <a:rPr dirty="0" sz="4800" spc="-245">
                <a:solidFill>
                  <a:srgbClr val="006FC0"/>
                </a:solidFill>
              </a:rPr>
              <a:t> </a:t>
            </a:r>
            <a:r>
              <a:rPr dirty="0" sz="4800" spc="-300">
                <a:solidFill>
                  <a:srgbClr val="006FC0"/>
                </a:solidFill>
              </a:rPr>
              <a:t>hoả,</a:t>
            </a:r>
            <a:r>
              <a:rPr dirty="0" sz="4800" spc="-235">
                <a:solidFill>
                  <a:srgbClr val="006FC0"/>
                </a:solidFill>
              </a:rPr>
              <a:t> </a:t>
            </a:r>
            <a:r>
              <a:rPr dirty="0" sz="4800" spc="-455">
                <a:solidFill>
                  <a:srgbClr val="006FC0"/>
                </a:solidFill>
              </a:rPr>
              <a:t>hoặc</a:t>
            </a:r>
            <a:r>
              <a:rPr dirty="0" sz="4800" spc="-215">
                <a:solidFill>
                  <a:srgbClr val="006FC0"/>
                </a:solidFill>
              </a:rPr>
              <a:t> </a:t>
            </a:r>
            <a:r>
              <a:rPr dirty="0" sz="4800" spc="-375">
                <a:solidFill>
                  <a:srgbClr val="006FC0"/>
                </a:solidFill>
              </a:rPr>
              <a:t>dầu</a:t>
            </a:r>
            <a:r>
              <a:rPr dirty="0" sz="4800" spc="-245">
                <a:solidFill>
                  <a:srgbClr val="006FC0"/>
                </a:solidFill>
              </a:rPr>
              <a:t> </a:t>
            </a:r>
            <a:r>
              <a:rPr dirty="0" sz="4800" spc="-409">
                <a:solidFill>
                  <a:srgbClr val="006FC0"/>
                </a:solidFill>
              </a:rPr>
              <a:t>lạc</a:t>
            </a:r>
            <a:endParaRPr sz="4800"/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4375" y="315468"/>
            <a:ext cx="9924288" cy="126796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35908" y="3826764"/>
            <a:ext cx="4223766" cy="24650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1580388"/>
            <a:ext cx="12192000" cy="5278120"/>
          </a:xfrm>
          <a:custGeom>
            <a:avLst/>
            <a:gdLst/>
            <a:ahLst/>
            <a:cxnLst/>
            <a:rect l="l" t="t" r="r" b="b"/>
            <a:pathLst>
              <a:path w="12192000" h="5278120">
                <a:moveTo>
                  <a:pt x="0" y="5277610"/>
                </a:moveTo>
                <a:lnTo>
                  <a:pt x="12191999" y="5277610"/>
                </a:lnTo>
                <a:lnTo>
                  <a:pt x="12191999" y="0"/>
                </a:lnTo>
                <a:lnTo>
                  <a:pt x="0" y="0"/>
                </a:lnTo>
                <a:lnTo>
                  <a:pt x="0" y="5277610"/>
                </a:lnTo>
                <a:close/>
              </a:path>
            </a:pathLst>
          </a:custGeom>
          <a:solidFill>
            <a:srgbClr val="FFFBE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749935"/>
            </a:xfrm>
            <a:custGeom>
              <a:avLst/>
              <a:gdLst/>
              <a:ahLst/>
              <a:cxnLst/>
              <a:rect l="l" t="t" r="r" b="b"/>
              <a:pathLst>
                <a:path w="12192000" h="749935">
                  <a:moveTo>
                    <a:pt x="0" y="749807"/>
                  </a:moveTo>
                  <a:lnTo>
                    <a:pt x="12191999" y="749807"/>
                  </a:lnTo>
                  <a:lnTo>
                    <a:pt x="12191999" y="0"/>
                  </a:lnTo>
                  <a:lnTo>
                    <a:pt x="0" y="0"/>
                  </a:lnTo>
                  <a:lnTo>
                    <a:pt x="0" y="749807"/>
                  </a:lnTo>
                  <a:close/>
                </a:path>
              </a:pathLst>
            </a:custGeom>
            <a:solidFill>
              <a:srgbClr val="FFFBE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02651" cy="685799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749808"/>
              <a:ext cx="12192000" cy="830580"/>
            </a:xfrm>
            <a:custGeom>
              <a:avLst/>
              <a:gdLst/>
              <a:ahLst/>
              <a:cxnLst/>
              <a:rect l="l" t="t" r="r" b="b"/>
              <a:pathLst>
                <a:path w="12192000" h="830580">
                  <a:moveTo>
                    <a:pt x="12192000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12192000" y="830580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DEA7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407" y="805052"/>
              <a:ext cx="9316085" cy="763777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0" y="631126"/>
              <a:ext cx="12192000" cy="1095375"/>
            </a:xfrm>
            <a:custGeom>
              <a:avLst/>
              <a:gdLst/>
              <a:ahLst/>
              <a:cxnLst/>
              <a:rect l="l" t="t" r="r" b="b"/>
              <a:pathLst>
                <a:path w="12192000" h="1095375">
                  <a:moveTo>
                    <a:pt x="12191987" y="1066800"/>
                  </a:moveTo>
                  <a:lnTo>
                    <a:pt x="0" y="1066800"/>
                  </a:lnTo>
                  <a:lnTo>
                    <a:pt x="0" y="1095375"/>
                  </a:lnTo>
                  <a:lnTo>
                    <a:pt x="12191987" y="1095375"/>
                  </a:lnTo>
                  <a:lnTo>
                    <a:pt x="12191987" y="1066800"/>
                  </a:lnTo>
                  <a:close/>
                </a:path>
                <a:path w="12192000" h="1095375">
                  <a:moveTo>
                    <a:pt x="12192000" y="0"/>
                  </a:moveTo>
                  <a:lnTo>
                    <a:pt x="762" y="0"/>
                  </a:lnTo>
                  <a:lnTo>
                    <a:pt x="762" y="28575"/>
                  </a:lnTo>
                  <a:lnTo>
                    <a:pt x="12192000" y="285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0286999" y="542544"/>
              <a:ext cx="1275715" cy="1243965"/>
            </a:xfrm>
            <a:custGeom>
              <a:avLst/>
              <a:gdLst/>
              <a:ahLst/>
              <a:cxnLst/>
              <a:rect l="l" t="t" r="r" b="b"/>
              <a:pathLst>
                <a:path w="1275715" h="1243964">
                  <a:moveTo>
                    <a:pt x="279273" y="0"/>
                  </a:moveTo>
                  <a:lnTo>
                    <a:pt x="0" y="0"/>
                  </a:lnTo>
                  <a:lnTo>
                    <a:pt x="996315" y="621791"/>
                  </a:lnTo>
                  <a:lnTo>
                    <a:pt x="0" y="1243583"/>
                  </a:lnTo>
                  <a:lnTo>
                    <a:pt x="279273" y="1243583"/>
                  </a:lnTo>
                  <a:lnTo>
                    <a:pt x="1275588" y="621791"/>
                  </a:lnTo>
                  <a:lnTo>
                    <a:pt x="279273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0286999" y="542544"/>
              <a:ext cx="1275715" cy="1243965"/>
            </a:xfrm>
            <a:custGeom>
              <a:avLst/>
              <a:gdLst/>
              <a:ahLst/>
              <a:cxnLst/>
              <a:rect l="l" t="t" r="r" b="b"/>
              <a:pathLst>
                <a:path w="1275715" h="1243964">
                  <a:moveTo>
                    <a:pt x="0" y="1243583"/>
                  </a:moveTo>
                  <a:lnTo>
                    <a:pt x="279273" y="1243583"/>
                  </a:lnTo>
                  <a:lnTo>
                    <a:pt x="1275588" y="621791"/>
                  </a:lnTo>
                  <a:lnTo>
                    <a:pt x="279273" y="0"/>
                  </a:lnTo>
                  <a:lnTo>
                    <a:pt x="0" y="0"/>
                  </a:lnTo>
                  <a:lnTo>
                    <a:pt x="996315" y="621791"/>
                  </a:lnTo>
                  <a:lnTo>
                    <a:pt x="0" y="1243583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899647" y="542544"/>
              <a:ext cx="1274445" cy="1243965"/>
            </a:xfrm>
            <a:custGeom>
              <a:avLst/>
              <a:gdLst/>
              <a:ahLst/>
              <a:cxnLst/>
              <a:rect l="l" t="t" r="r" b="b"/>
              <a:pathLst>
                <a:path w="1274445" h="1243964">
                  <a:moveTo>
                    <a:pt x="292734" y="0"/>
                  </a:moveTo>
                  <a:lnTo>
                    <a:pt x="0" y="0"/>
                  </a:lnTo>
                  <a:lnTo>
                    <a:pt x="981328" y="621791"/>
                  </a:lnTo>
                  <a:lnTo>
                    <a:pt x="0" y="1243583"/>
                  </a:lnTo>
                  <a:lnTo>
                    <a:pt x="292734" y="1243583"/>
                  </a:lnTo>
                  <a:lnTo>
                    <a:pt x="1274063" y="621791"/>
                  </a:lnTo>
                  <a:lnTo>
                    <a:pt x="292734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899647" y="542544"/>
              <a:ext cx="1274445" cy="1243965"/>
            </a:xfrm>
            <a:custGeom>
              <a:avLst/>
              <a:gdLst/>
              <a:ahLst/>
              <a:cxnLst/>
              <a:rect l="l" t="t" r="r" b="b"/>
              <a:pathLst>
                <a:path w="1274445" h="1243964">
                  <a:moveTo>
                    <a:pt x="0" y="1243583"/>
                  </a:moveTo>
                  <a:lnTo>
                    <a:pt x="292734" y="1243583"/>
                  </a:lnTo>
                  <a:lnTo>
                    <a:pt x="1274063" y="621791"/>
                  </a:lnTo>
                  <a:lnTo>
                    <a:pt x="292734" y="0"/>
                  </a:lnTo>
                  <a:lnTo>
                    <a:pt x="0" y="0"/>
                  </a:lnTo>
                  <a:lnTo>
                    <a:pt x="981328" y="621791"/>
                  </a:lnTo>
                  <a:lnTo>
                    <a:pt x="0" y="1243583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3232404" y="1738883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4">
                  <a:moveTo>
                    <a:pt x="8156448" y="0"/>
                  </a:moveTo>
                  <a:lnTo>
                    <a:pt x="481583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3"/>
                  </a:lnTo>
                  <a:lnTo>
                    <a:pt x="2486" y="530817"/>
                  </a:lnTo>
                  <a:lnTo>
                    <a:pt x="9785" y="578630"/>
                  </a:lnTo>
                  <a:lnTo>
                    <a:pt x="21653" y="624779"/>
                  </a:lnTo>
                  <a:lnTo>
                    <a:pt x="37849" y="669024"/>
                  </a:lnTo>
                  <a:lnTo>
                    <a:pt x="58131" y="711120"/>
                  </a:lnTo>
                  <a:lnTo>
                    <a:pt x="82255" y="750827"/>
                  </a:lnTo>
                  <a:lnTo>
                    <a:pt x="109981" y="787902"/>
                  </a:lnTo>
                  <a:lnTo>
                    <a:pt x="141065" y="822102"/>
                  </a:lnTo>
                  <a:lnTo>
                    <a:pt x="175265" y="853186"/>
                  </a:lnTo>
                  <a:lnTo>
                    <a:pt x="212340" y="880912"/>
                  </a:lnTo>
                  <a:lnTo>
                    <a:pt x="252047" y="905036"/>
                  </a:lnTo>
                  <a:lnTo>
                    <a:pt x="294143" y="925318"/>
                  </a:lnTo>
                  <a:lnTo>
                    <a:pt x="338388" y="941514"/>
                  </a:lnTo>
                  <a:lnTo>
                    <a:pt x="384537" y="953382"/>
                  </a:lnTo>
                  <a:lnTo>
                    <a:pt x="432350" y="960681"/>
                  </a:lnTo>
                  <a:lnTo>
                    <a:pt x="481583" y="963167"/>
                  </a:lnTo>
                  <a:lnTo>
                    <a:pt x="8156448" y="963167"/>
                  </a:lnTo>
                  <a:lnTo>
                    <a:pt x="8205681" y="960681"/>
                  </a:lnTo>
                  <a:lnTo>
                    <a:pt x="8253494" y="953382"/>
                  </a:lnTo>
                  <a:lnTo>
                    <a:pt x="8299643" y="941514"/>
                  </a:lnTo>
                  <a:lnTo>
                    <a:pt x="8343888" y="925318"/>
                  </a:lnTo>
                  <a:lnTo>
                    <a:pt x="8385984" y="905036"/>
                  </a:lnTo>
                  <a:lnTo>
                    <a:pt x="8425691" y="880912"/>
                  </a:lnTo>
                  <a:lnTo>
                    <a:pt x="8462766" y="853186"/>
                  </a:lnTo>
                  <a:lnTo>
                    <a:pt x="8496966" y="822102"/>
                  </a:lnTo>
                  <a:lnTo>
                    <a:pt x="8528050" y="787902"/>
                  </a:lnTo>
                  <a:lnTo>
                    <a:pt x="8555776" y="750827"/>
                  </a:lnTo>
                  <a:lnTo>
                    <a:pt x="8579900" y="711120"/>
                  </a:lnTo>
                  <a:lnTo>
                    <a:pt x="8600182" y="669024"/>
                  </a:lnTo>
                  <a:lnTo>
                    <a:pt x="8616378" y="624779"/>
                  </a:lnTo>
                  <a:lnTo>
                    <a:pt x="8628246" y="578630"/>
                  </a:lnTo>
                  <a:lnTo>
                    <a:pt x="8635545" y="530817"/>
                  </a:lnTo>
                  <a:lnTo>
                    <a:pt x="8638032" y="481583"/>
                  </a:lnTo>
                  <a:lnTo>
                    <a:pt x="8635545" y="432350"/>
                  </a:lnTo>
                  <a:lnTo>
                    <a:pt x="8628246" y="384537"/>
                  </a:lnTo>
                  <a:lnTo>
                    <a:pt x="8616378" y="338388"/>
                  </a:lnTo>
                  <a:lnTo>
                    <a:pt x="8600182" y="294143"/>
                  </a:lnTo>
                  <a:lnTo>
                    <a:pt x="8579900" y="252047"/>
                  </a:lnTo>
                  <a:lnTo>
                    <a:pt x="8555776" y="212340"/>
                  </a:lnTo>
                  <a:lnTo>
                    <a:pt x="8528050" y="175265"/>
                  </a:lnTo>
                  <a:lnTo>
                    <a:pt x="8496966" y="141065"/>
                  </a:lnTo>
                  <a:lnTo>
                    <a:pt x="8462766" y="109981"/>
                  </a:lnTo>
                  <a:lnTo>
                    <a:pt x="8425691" y="82255"/>
                  </a:lnTo>
                  <a:lnTo>
                    <a:pt x="8385984" y="58131"/>
                  </a:lnTo>
                  <a:lnTo>
                    <a:pt x="8343888" y="37849"/>
                  </a:lnTo>
                  <a:lnTo>
                    <a:pt x="8299643" y="21653"/>
                  </a:lnTo>
                  <a:lnTo>
                    <a:pt x="8253494" y="9785"/>
                  </a:lnTo>
                  <a:lnTo>
                    <a:pt x="8205681" y="2486"/>
                  </a:lnTo>
                  <a:lnTo>
                    <a:pt x="8156448" y="0"/>
                  </a:lnTo>
                  <a:close/>
                </a:path>
              </a:pathLst>
            </a:custGeom>
            <a:solidFill>
              <a:srgbClr val="FFF8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3232404" y="1738883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4">
                  <a:moveTo>
                    <a:pt x="0" y="481583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3" y="0"/>
                  </a:lnTo>
                  <a:lnTo>
                    <a:pt x="8156448" y="0"/>
                  </a:lnTo>
                  <a:lnTo>
                    <a:pt x="8205681" y="2486"/>
                  </a:lnTo>
                  <a:lnTo>
                    <a:pt x="8253494" y="9785"/>
                  </a:lnTo>
                  <a:lnTo>
                    <a:pt x="8299643" y="21653"/>
                  </a:lnTo>
                  <a:lnTo>
                    <a:pt x="8343888" y="37849"/>
                  </a:lnTo>
                  <a:lnTo>
                    <a:pt x="8385984" y="58131"/>
                  </a:lnTo>
                  <a:lnTo>
                    <a:pt x="8425691" y="82255"/>
                  </a:lnTo>
                  <a:lnTo>
                    <a:pt x="8462766" y="109981"/>
                  </a:lnTo>
                  <a:lnTo>
                    <a:pt x="8496966" y="141065"/>
                  </a:lnTo>
                  <a:lnTo>
                    <a:pt x="8528050" y="175265"/>
                  </a:lnTo>
                  <a:lnTo>
                    <a:pt x="8555776" y="212340"/>
                  </a:lnTo>
                  <a:lnTo>
                    <a:pt x="8579900" y="252047"/>
                  </a:lnTo>
                  <a:lnTo>
                    <a:pt x="8600182" y="294143"/>
                  </a:lnTo>
                  <a:lnTo>
                    <a:pt x="8616378" y="338388"/>
                  </a:lnTo>
                  <a:lnTo>
                    <a:pt x="8628246" y="384537"/>
                  </a:lnTo>
                  <a:lnTo>
                    <a:pt x="8635545" y="432350"/>
                  </a:lnTo>
                  <a:lnTo>
                    <a:pt x="8638032" y="481583"/>
                  </a:lnTo>
                  <a:lnTo>
                    <a:pt x="8635545" y="530817"/>
                  </a:lnTo>
                  <a:lnTo>
                    <a:pt x="8628246" y="578630"/>
                  </a:lnTo>
                  <a:lnTo>
                    <a:pt x="8616378" y="624779"/>
                  </a:lnTo>
                  <a:lnTo>
                    <a:pt x="8600182" y="669024"/>
                  </a:lnTo>
                  <a:lnTo>
                    <a:pt x="8579900" y="711120"/>
                  </a:lnTo>
                  <a:lnTo>
                    <a:pt x="8555776" y="750827"/>
                  </a:lnTo>
                  <a:lnTo>
                    <a:pt x="8528050" y="787902"/>
                  </a:lnTo>
                  <a:lnTo>
                    <a:pt x="8496966" y="822102"/>
                  </a:lnTo>
                  <a:lnTo>
                    <a:pt x="8462766" y="853186"/>
                  </a:lnTo>
                  <a:lnTo>
                    <a:pt x="8425691" y="880912"/>
                  </a:lnTo>
                  <a:lnTo>
                    <a:pt x="8385984" y="905036"/>
                  </a:lnTo>
                  <a:lnTo>
                    <a:pt x="8343888" y="925318"/>
                  </a:lnTo>
                  <a:lnTo>
                    <a:pt x="8299643" y="941514"/>
                  </a:lnTo>
                  <a:lnTo>
                    <a:pt x="8253494" y="953382"/>
                  </a:lnTo>
                  <a:lnTo>
                    <a:pt x="8205681" y="960681"/>
                  </a:lnTo>
                  <a:lnTo>
                    <a:pt x="8156448" y="963167"/>
                  </a:lnTo>
                  <a:lnTo>
                    <a:pt x="481583" y="963167"/>
                  </a:lnTo>
                  <a:lnTo>
                    <a:pt x="432350" y="960681"/>
                  </a:lnTo>
                  <a:lnTo>
                    <a:pt x="384537" y="953382"/>
                  </a:lnTo>
                  <a:lnTo>
                    <a:pt x="338388" y="941514"/>
                  </a:lnTo>
                  <a:lnTo>
                    <a:pt x="294143" y="925318"/>
                  </a:lnTo>
                  <a:lnTo>
                    <a:pt x="252047" y="905036"/>
                  </a:lnTo>
                  <a:lnTo>
                    <a:pt x="212340" y="880912"/>
                  </a:lnTo>
                  <a:lnTo>
                    <a:pt x="175265" y="853186"/>
                  </a:lnTo>
                  <a:lnTo>
                    <a:pt x="141065" y="822102"/>
                  </a:lnTo>
                  <a:lnTo>
                    <a:pt x="109981" y="787902"/>
                  </a:lnTo>
                  <a:lnTo>
                    <a:pt x="82255" y="750827"/>
                  </a:lnTo>
                  <a:lnTo>
                    <a:pt x="58131" y="711120"/>
                  </a:lnTo>
                  <a:lnTo>
                    <a:pt x="37849" y="669024"/>
                  </a:lnTo>
                  <a:lnTo>
                    <a:pt x="21653" y="624779"/>
                  </a:lnTo>
                  <a:lnTo>
                    <a:pt x="9785" y="578630"/>
                  </a:lnTo>
                  <a:lnTo>
                    <a:pt x="2486" y="530817"/>
                  </a:lnTo>
                  <a:lnTo>
                    <a:pt x="0" y="481583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3252215" y="2936748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8156448" y="0"/>
                  </a:moveTo>
                  <a:lnTo>
                    <a:pt x="481584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2486" y="530817"/>
                  </a:lnTo>
                  <a:lnTo>
                    <a:pt x="9785" y="578630"/>
                  </a:lnTo>
                  <a:lnTo>
                    <a:pt x="21653" y="624779"/>
                  </a:lnTo>
                  <a:lnTo>
                    <a:pt x="37849" y="669024"/>
                  </a:lnTo>
                  <a:lnTo>
                    <a:pt x="58131" y="711120"/>
                  </a:lnTo>
                  <a:lnTo>
                    <a:pt x="82255" y="750827"/>
                  </a:lnTo>
                  <a:lnTo>
                    <a:pt x="109981" y="787902"/>
                  </a:lnTo>
                  <a:lnTo>
                    <a:pt x="141065" y="822102"/>
                  </a:lnTo>
                  <a:lnTo>
                    <a:pt x="175265" y="853186"/>
                  </a:lnTo>
                  <a:lnTo>
                    <a:pt x="212340" y="880912"/>
                  </a:lnTo>
                  <a:lnTo>
                    <a:pt x="252047" y="905036"/>
                  </a:lnTo>
                  <a:lnTo>
                    <a:pt x="294143" y="925318"/>
                  </a:lnTo>
                  <a:lnTo>
                    <a:pt x="338388" y="941514"/>
                  </a:lnTo>
                  <a:lnTo>
                    <a:pt x="384537" y="953382"/>
                  </a:lnTo>
                  <a:lnTo>
                    <a:pt x="432350" y="960681"/>
                  </a:lnTo>
                  <a:lnTo>
                    <a:pt x="481584" y="963168"/>
                  </a:lnTo>
                  <a:lnTo>
                    <a:pt x="8156448" y="963168"/>
                  </a:lnTo>
                  <a:lnTo>
                    <a:pt x="8205681" y="960681"/>
                  </a:lnTo>
                  <a:lnTo>
                    <a:pt x="8253494" y="953382"/>
                  </a:lnTo>
                  <a:lnTo>
                    <a:pt x="8299643" y="941514"/>
                  </a:lnTo>
                  <a:lnTo>
                    <a:pt x="8343888" y="925318"/>
                  </a:lnTo>
                  <a:lnTo>
                    <a:pt x="8385984" y="905036"/>
                  </a:lnTo>
                  <a:lnTo>
                    <a:pt x="8425691" y="880912"/>
                  </a:lnTo>
                  <a:lnTo>
                    <a:pt x="8462766" y="853186"/>
                  </a:lnTo>
                  <a:lnTo>
                    <a:pt x="8496966" y="822102"/>
                  </a:lnTo>
                  <a:lnTo>
                    <a:pt x="8528050" y="787902"/>
                  </a:lnTo>
                  <a:lnTo>
                    <a:pt x="8555776" y="750827"/>
                  </a:lnTo>
                  <a:lnTo>
                    <a:pt x="8579900" y="711120"/>
                  </a:lnTo>
                  <a:lnTo>
                    <a:pt x="8600182" y="669024"/>
                  </a:lnTo>
                  <a:lnTo>
                    <a:pt x="8616378" y="624779"/>
                  </a:lnTo>
                  <a:lnTo>
                    <a:pt x="8628246" y="578630"/>
                  </a:lnTo>
                  <a:lnTo>
                    <a:pt x="8635545" y="530817"/>
                  </a:lnTo>
                  <a:lnTo>
                    <a:pt x="8638032" y="481584"/>
                  </a:lnTo>
                  <a:lnTo>
                    <a:pt x="8635545" y="432350"/>
                  </a:lnTo>
                  <a:lnTo>
                    <a:pt x="8628246" y="384537"/>
                  </a:lnTo>
                  <a:lnTo>
                    <a:pt x="8616378" y="338388"/>
                  </a:lnTo>
                  <a:lnTo>
                    <a:pt x="8600182" y="294143"/>
                  </a:lnTo>
                  <a:lnTo>
                    <a:pt x="8579900" y="252047"/>
                  </a:lnTo>
                  <a:lnTo>
                    <a:pt x="8555776" y="212340"/>
                  </a:lnTo>
                  <a:lnTo>
                    <a:pt x="8528050" y="175265"/>
                  </a:lnTo>
                  <a:lnTo>
                    <a:pt x="8496966" y="141065"/>
                  </a:lnTo>
                  <a:lnTo>
                    <a:pt x="8462766" y="109981"/>
                  </a:lnTo>
                  <a:lnTo>
                    <a:pt x="8425691" y="82255"/>
                  </a:lnTo>
                  <a:lnTo>
                    <a:pt x="8385984" y="58131"/>
                  </a:lnTo>
                  <a:lnTo>
                    <a:pt x="8343888" y="37849"/>
                  </a:lnTo>
                  <a:lnTo>
                    <a:pt x="8299643" y="21653"/>
                  </a:lnTo>
                  <a:lnTo>
                    <a:pt x="8253494" y="9785"/>
                  </a:lnTo>
                  <a:lnTo>
                    <a:pt x="8205681" y="2486"/>
                  </a:lnTo>
                  <a:lnTo>
                    <a:pt x="8156448" y="0"/>
                  </a:lnTo>
                  <a:close/>
                </a:path>
              </a:pathLst>
            </a:custGeom>
            <a:solidFill>
              <a:srgbClr val="FFF8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3252215" y="2936748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0" y="481584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4" y="0"/>
                  </a:lnTo>
                  <a:lnTo>
                    <a:pt x="8156448" y="0"/>
                  </a:lnTo>
                  <a:lnTo>
                    <a:pt x="8205681" y="2486"/>
                  </a:lnTo>
                  <a:lnTo>
                    <a:pt x="8253494" y="9785"/>
                  </a:lnTo>
                  <a:lnTo>
                    <a:pt x="8299643" y="21653"/>
                  </a:lnTo>
                  <a:lnTo>
                    <a:pt x="8343888" y="37849"/>
                  </a:lnTo>
                  <a:lnTo>
                    <a:pt x="8385984" y="58131"/>
                  </a:lnTo>
                  <a:lnTo>
                    <a:pt x="8425691" y="82255"/>
                  </a:lnTo>
                  <a:lnTo>
                    <a:pt x="8462766" y="109981"/>
                  </a:lnTo>
                  <a:lnTo>
                    <a:pt x="8496966" y="141065"/>
                  </a:lnTo>
                  <a:lnTo>
                    <a:pt x="8528050" y="175265"/>
                  </a:lnTo>
                  <a:lnTo>
                    <a:pt x="8555776" y="212340"/>
                  </a:lnTo>
                  <a:lnTo>
                    <a:pt x="8579900" y="252047"/>
                  </a:lnTo>
                  <a:lnTo>
                    <a:pt x="8600182" y="294143"/>
                  </a:lnTo>
                  <a:lnTo>
                    <a:pt x="8616378" y="338388"/>
                  </a:lnTo>
                  <a:lnTo>
                    <a:pt x="8628246" y="384537"/>
                  </a:lnTo>
                  <a:lnTo>
                    <a:pt x="8635545" y="432350"/>
                  </a:lnTo>
                  <a:lnTo>
                    <a:pt x="8638032" y="481584"/>
                  </a:lnTo>
                  <a:lnTo>
                    <a:pt x="8635545" y="530817"/>
                  </a:lnTo>
                  <a:lnTo>
                    <a:pt x="8628246" y="578630"/>
                  </a:lnTo>
                  <a:lnTo>
                    <a:pt x="8616378" y="624779"/>
                  </a:lnTo>
                  <a:lnTo>
                    <a:pt x="8600182" y="669024"/>
                  </a:lnTo>
                  <a:lnTo>
                    <a:pt x="8579900" y="711120"/>
                  </a:lnTo>
                  <a:lnTo>
                    <a:pt x="8555776" y="750827"/>
                  </a:lnTo>
                  <a:lnTo>
                    <a:pt x="8528050" y="787902"/>
                  </a:lnTo>
                  <a:lnTo>
                    <a:pt x="8496966" y="822102"/>
                  </a:lnTo>
                  <a:lnTo>
                    <a:pt x="8462766" y="853186"/>
                  </a:lnTo>
                  <a:lnTo>
                    <a:pt x="8425691" y="880912"/>
                  </a:lnTo>
                  <a:lnTo>
                    <a:pt x="8385984" y="905036"/>
                  </a:lnTo>
                  <a:lnTo>
                    <a:pt x="8343888" y="925318"/>
                  </a:lnTo>
                  <a:lnTo>
                    <a:pt x="8299643" y="941514"/>
                  </a:lnTo>
                  <a:lnTo>
                    <a:pt x="8253494" y="953382"/>
                  </a:lnTo>
                  <a:lnTo>
                    <a:pt x="8205681" y="960681"/>
                  </a:lnTo>
                  <a:lnTo>
                    <a:pt x="8156448" y="963168"/>
                  </a:lnTo>
                  <a:lnTo>
                    <a:pt x="481584" y="963168"/>
                  </a:lnTo>
                  <a:lnTo>
                    <a:pt x="432350" y="960681"/>
                  </a:lnTo>
                  <a:lnTo>
                    <a:pt x="384537" y="953382"/>
                  </a:lnTo>
                  <a:lnTo>
                    <a:pt x="338388" y="941514"/>
                  </a:lnTo>
                  <a:lnTo>
                    <a:pt x="294143" y="925318"/>
                  </a:lnTo>
                  <a:lnTo>
                    <a:pt x="252047" y="905036"/>
                  </a:lnTo>
                  <a:lnTo>
                    <a:pt x="212340" y="880912"/>
                  </a:lnTo>
                  <a:lnTo>
                    <a:pt x="175265" y="853186"/>
                  </a:lnTo>
                  <a:lnTo>
                    <a:pt x="141065" y="822102"/>
                  </a:lnTo>
                  <a:lnTo>
                    <a:pt x="109981" y="787902"/>
                  </a:lnTo>
                  <a:lnTo>
                    <a:pt x="82255" y="750827"/>
                  </a:lnTo>
                  <a:lnTo>
                    <a:pt x="58131" y="711120"/>
                  </a:lnTo>
                  <a:lnTo>
                    <a:pt x="37849" y="669024"/>
                  </a:lnTo>
                  <a:lnTo>
                    <a:pt x="21653" y="624779"/>
                  </a:lnTo>
                  <a:lnTo>
                    <a:pt x="9785" y="578630"/>
                  </a:lnTo>
                  <a:lnTo>
                    <a:pt x="2486" y="530817"/>
                  </a:lnTo>
                  <a:lnTo>
                    <a:pt x="0" y="481584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3314699" y="5352288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8156448" y="0"/>
                  </a:moveTo>
                  <a:lnTo>
                    <a:pt x="481584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2486" y="530823"/>
                  </a:lnTo>
                  <a:lnTo>
                    <a:pt x="9785" y="578641"/>
                  </a:lnTo>
                  <a:lnTo>
                    <a:pt x="21653" y="624794"/>
                  </a:lnTo>
                  <a:lnTo>
                    <a:pt x="37849" y="669040"/>
                  </a:lnTo>
                  <a:lnTo>
                    <a:pt x="58131" y="711137"/>
                  </a:lnTo>
                  <a:lnTo>
                    <a:pt x="82255" y="750844"/>
                  </a:lnTo>
                  <a:lnTo>
                    <a:pt x="109981" y="787918"/>
                  </a:lnTo>
                  <a:lnTo>
                    <a:pt x="141065" y="822117"/>
                  </a:lnTo>
                  <a:lnTo>
                    <a:pt x="175265" y="853199"/>
                  </a:lnTo>
                  <a:lnTo>
                    <a:pt x="212340" y="880922"/>
                  </a:lnTo>
                  <a:lnTo>
                    <a:pt x="252047" y="905044"/>
                  </a:lnTo>
                  <a:lnTo>
                    <a:pt x="294143" y="925323"/>
                  </a:lnTo>
                  <a:lnTo>
                    <a:pt x="338388" y="941517"/>
                  </a:lnTo>
                  <a:lnTo>
                    <a:pt x="384537" y="953384"/>
                  </a:lnTo>
                  <a:lnTo>
                    <a:pt x="432350" y="960681"/>
                  </a:lnTo>
                  <a:lnTo>
                    <a:pt x="481584" y="963168"/>
                  </a:lnTo>
                  <a:lnTo>
                    <a:pt x="8156448" y="963168"/>
                  </a:lnTo>
                  <a:lnTo>
                    <a:pt x="8205681" y="960681"/>
                  </a:lnTo>
                  <a:lnTo>
                    <a:pt x="8253494" y="953384"/>
                  </a:lnTo>
                  <a:lnTo>
                    <a:pt x="8299643" y="941517"/>
                  </a:lnTo>
                  <a:lnTo>
                    <a:pt x="8343888" y="925323"/>
                  </a:lnTo>
                  <a:lnTo>
                    <a:pt x="8385984" y="905044"/>
                  </a:lnTo>
                  <a:lnTo>
                    <a:pt x="8425691" y="880922"/>
                  </a:lnTo>
                  <a:lnTo>
                    <a:pt x="8462766" y="853199"/>
                  </a:lnTo>
                  <a:lnTo>
                    <a:pt x="8496966" y="822117"/>
                  </a:lnTo>
                  <a:lnTo>
                    <a:pt x="8528050" y="787918"/>
                  </a:lnTo>
                  <a:lnTo>
                    <a:pt x="8555776" y="750844"/>
                  </a:lnTo>
                  <a:lnTo>
                    <a:pt x="8579900" y="711137"/>
                  </a:lnTo>
                  <a:lnTo>
                    <a:pt x="8600182" y="669040"/>
                  </a:lnTo>
                  <a:lnTo>
                    <a:pt x="8616378" y="624794"/>
                  </a:lnTo>
                  <a:lnTo>
                    <a:pt x="8628246" y="578641"/>
                  </a:lnTo>
                  <a:lnTo>
                    <a:pt x="8635545" y="530823"/>
                  </a:lnTo>
                  <a:lnTo>
                    <a:pt x="8638032" y="481584"/>
                  </a:lnTo>
                  <a:lnTo>
                    <a:pt x="8635545" y="432350"/>
                  </a:lnTo>
                  <a:lnTo>
                    <a:pt x="8628246" y="384537"/>
                  </a:lnTo>
                  <a:lnTo>
                    <a:pt x="8616378" y="338388"/>
                  </a:lnTo>
                  <a:lnTo>
                    <a:pt x="8600182" y="294143"/>
                  </a:lnTo>
                  <a:lnTo>
                    <a:pt x="8579900" y="252047"/>
                  </a:lnTo>
                  <a:lnTo>
                    <a:pt x="8555776" y="212340"/>
                  </a:lnTo>
                  <a:lnTo>
                    <a:pt x="8528050" y="175265"/>
                  </a:lnTo>
                  <a:lnTo>
                    <a:pt x="8496966" y="141065"/>
                  </a:lnTo>
                  <a:lnTo>
                    <a:pt x="8462766" y="109981"/>
                  </a:lnTo>
                  <a:lnTo>
                    <a:pt x="8425691" y="82255"/>
                  </a:lnTo>
                  <a:lnTo>
                    <a:pt x="8385984" y="58131"/>
                  </a:lnTo>
                  <a:lnTo>
                    <a:pt x="8343888" y="37849"/>
                  </a:lnTo>
                  <a:lnTo>
                    <a:pt x="8299643" y="21653"/>
                  </a:lnTo>
                  <a:lnTo>
                    <a:pt x="8253494" y="9785"/>
                  </a:lnTo>
                  <a:lnTo>
                    <a:pt x="8205681" y="2486"/>
                  </a:lnTo>
                  <a:lnTo>
                    <a:pt x="8156448" y="0"/>
                  </a:lnTo>
                  <a:close/>
                </a:path>
              </a:pathLst>
            </a:custGeom>
            <a:solidFill>
              <a:srgbClr val="FFF8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3314699" y="5352288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0" y="481584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4" y="0"/>
                  </a:lnTo>
                  <a:lnTo>
                    <a:pt x="8156448" y="0"/>
                  </a:lnTo>
                  <a:lnTo>
                    <a:pt x="8205681" y="2486"/>
                  </a:lnTo>
                  <a:lnTo>
                    <a:pt x="8253494" y="9785"/>
                  </a:lnTo>
                  <a:lnTo>
                    <a:pt x="8299643" y="21653"/>
                  </a:lnTo>
                  <a:lnTo>
                    <a:pt x="8343888" y="37849"/>
                  </a:lnTo>
                  <a:lnTo>
                    <a:pt x="8385984" y="58131"/>
                  </a:lnTo>
                  <a:lnTo>
                    <a:pt x="8425691" y="82255"/>
                  </a:lnTo>
                  <a:lnTo>
                    <a:pt x="8462766" y="109981"/>
                  </a:lnTo>
                  <a:lnTo>
                    <a:pt x="8496966" y="141065"/>
                  </a:lnTo>
                  <a:lnTo>
                    <a:pt x="8528050" y="175265"/>
                  </a:lnTo>
                  <a:lnTo>
                    <a:pt x="8555776" y="212340"/>
                  </a:lnTo>
                  <a:lnTo>
                    <a:pt x="8579900" y="252047"/>
                  </a:lnTo>
                  <a:lnTo>
                    <a:pt x="8600182" y="294143"/>
                  </a:lnTo>
                  <a:lnTo>
                    <a:pt x="8616378" y="338388"/>
                  </a:lnTo>
                  <a:lnTo>
                    <a:pt x="8628246" y="384537"/>
                  </a:lnTo>
                  <a:lnTo>
                    <a:pt x="8635545" y="432350"/>
                  </a:lnTo>
                  <a:lnTo>
                    <a:pt x="8638032" y="481584"/>
                  </a:lnTo>
                  <a:lnTo>
                    <a:pt x="8635545" y="530823"/>
                  </a:lnTo>
                  <a:lnTo>
                    <a:pt x="8628246" y="578641"/>
                  </a:lnTo>
                  <a:lnTo>
                    <a:pt x="8616378" y="624794"/>
                  </a:lnTo>
                  <a:lnTo>
                    <a:pt x="8600182" y="669040"/>
                  </a:lnTo>
                  <a:lnTo>
                    <a:pt x="8579900" y="711137"/>
                  </a:lnTo>
                  <a:lnTo>
                    <a:pt x="8555776" y="750844"/>
                  </a:lnTo>
                  <a:lnTo>
                    <a:pt x="8528050" y="787918"/>
                  </a:lnTo>
                  <a:lnTo>
                    <a:pt x="8496966" y="822117"/>
                  </a:lnTo>
                  <a:lnTo>
                    <a:pt x="8462766" y="853199"/>
                  </a:lnTo>
                  <a:lnTo>
                    <a:pt x="8425691" y="880922"/>
                  </a:lnTo>
                  <a:lnTo>
                    <a:pt x="8385984" y="905044"/>
                  </a:lnTo>
                  <a:lnTo>
                    <a:pt x="8343888" y="925323"/>
                  </a:lnTo>
                  <a:lnTo>
                    <a:pt x="8299643" y="941517"/>
                  </a:lnTo>
                  <a:lnTo>
                    <a:pt x="8253494" y="953384"/>
                  </a:lnTo>
                  <a:lnTo>
                    <a:pt x="8205681" y="960681"/>
                  </a:lnTo>
                  <a:lnTo>
                    <a:pt x="8156448" y="963168"/>
                  </a:lnTo>
                  <a:lnTo>
                    <a:pt x="481584" y="963168"/>
                  </a:lnTo>
                  <a:lnTo>
                    <a:pt x="432350" y="960681"/>
                  </a:lnTo>
                  <a:lnTo>
                    <a:pt x="384537" y="953384"/>
                  </a:lnTo>
                  <a:lnTo>
                    <a:pt x="338388" y="941517"/>
                  </a:lnTo>
                  <a:lnTo>
                    <a:pt x="294143" y="925323"/>
                  </a:lnTo>
                  <a:lnTo>
                    <a:pt x="252047" y="905044"/>
                  </a:lnTo>
                  <a:lnTo>
                    <a:pt x="212340" y="880922"/>
                  </a:lnTo>
                  <a:lnTo>
                    <a:pt x="175265" y="853199"/>
                  </a:lnTo>
                  <a:lnTo>
                    <a:pt x="141065" y="822117"/>
                  </a:lnTo>
                  <a:lnTo>
                    <a:pt x="109981" y="787918"/>
                  </a:lnTo>
                  <a:lnTo>
                    <a:pt x="82255" y="750844"/>
                  </a:lnTo>
                  <a:lnTo>
                    <a:pt x="58131" y="711137"/>
                  </a:lnTo>
                  <a:lnTo>
                    <a:pt x="37849" y="669040"/>
                  </a:lnTo>
                  <a:lnTo>
                    <a:pt x="21653" y="624794"/>
                  </a:lnTo>
                  <a:lnTo>
                    <a:pt x="9785" y="578641"/>
                  </a:lnTo>
                  <a:lnTo>
                    <a:pt x="2486" y="530823"/>
                  </a:lnTo>
                  <a:lnTo>
                    <a:pt x="0" y="481584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5" y="2165604"/>
              <a:ext cx="3336036" cy="469239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95656"/>
              <a:ext cx="1484375" cy="1405128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3252215" y="4236720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8156448" y="0"/>
                  </a:moveTo>
                  <a:lnTo>
                    <a:pt x="481584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3"/>
                  </a:lnTo>
                  <a:lnTo>
                    <a:pt x="2486" y="530817"/>
                  </a:lnTo>
                  <a:lnTo>
                    <a:pt x="9785" y="578630"/>
                  </a:lnTo>
                  <a:lnTo>
                    <a:pt x="21653" y="624779"/>
                  </a:lnTo>
                  <a:lnTo>
                    <a:pt x="37849" y="669024"/>
                  </a:lnTo>
                  <a:lnTo>
                    <a:pt x="58131" y="711120"/>
                  </a:lnTo>
                  <a:lnTo>
                    <a:pt x="82255" y="750827"/>
                  </a:lnTo>
                  <a:lnTo>
                    <a:pt x="109981" y="787902"/>
                  </a:lnTo>
                  <a:lnTo>
                    <a:pt x="141065" y="822102"/>
                  </a:lnTo>
                  <a:lnTo>
                    <a:pt x="175265" y="853186"/>
                  </a:lnTo>
                  <a:lnTo>
                    <a:pt x="212340" y="880912"/>
                  </a:lnTo>
                  <a:lnTo>
                    <a:pt x="252047" y="905036"/>
                  </a:lnTo>
                  <a:lnTo>
                    <a:pt x="294143" y="925318"/>
                  </a:lnTo>
                  <a:lnTo>
                    <a:pt x="338388" y="941514"/>
                  </a:lnTo>
                  <a:lnTo>
                    <a:pt x="384537" y="953382"/>
                  </a:lnTo>
                  <a:lnTo>
                    <a:pt x="432350" y="960681"/>
                  </a:lnTo>
                  <a:lnTo>
                    <a:pt x="481584" y="963167"/>
                  </a:lnTo>
                  <a:lnTo>
                    <a:pt x="8156448" y="963167"/>
                  </a:lnTo>
                  <a:lnTo>
                    <a:pt x="8205681" y="960681"/>
                  </a:lnTo>
                  <a:lnTo>
                    <a:pt x="8253494" y="953382"/>
                  </a:lnTo>
                  <a:lnTo>
                    <a:pt x="8299643" y="941514"/>
                  </a:lnTo>
                  <a:lnTo>
                    <a:pt x="8343888" y="925318"/>
                  </a:lnTo>
                  <a:lnTo>
                    <a:pt x="8385984" y="905036"/>
                  </a:lnTo>
                  <a:lnTo>
                    <a:pt x="8425691" y="880912"/>
                  </a:lnTo>
                  <a:lnTo>
                    <a:pt x="8462766" y="853186"/>
                  </a:lnTo>
                  <a:lnTo>
                    <a:pt x="8496966" y="822102"/>
                  </a:lnTo>
                  <a:lnTo>
                    <a:pt x="8528050" y="787902"/>
                  </a:lnTo>
                  <a:lnTo>
                    <a:pt x="8555776" y="750827"/>
                  </a:lnTo>
                  <a:lnTo>
                    <a:pt x="8579900" y="711120"/>
                  </a:lnTo>
                  <a:lnTo>
                    <a:pt x="8600182" y="669024"/>
                  </a:lnTo>
                  <a:lnTo>
                    <a:pt x="8616378" y="624779"/>
                  </a:lnTo>
                  <a:lnTo>
                    <a:pt x="8628246" y="578630"/>
                  </a:lnTo>
                  <a:lnTo>
                    <a:pt x="8635545" y="530817"/>
                  </a:lnTo>
                  <a:lnTo>
                    <a:pt x="8638032" y="481583"/>
                  </a:lnTo>
                  <a:lnTo>
                    <a:pt x="8635545" y="432350"/>
                  </a:lnTo>
                  <a:lnTo>
                    <a:pt x="8628246" y="384537"/>
                  </a:lnTo>
                  <a:lnTo>
                    <a:pt x="8616378" y="338388"/>
                  </a:lnTo>
                  <a:lnTo>
                    <a:pt x="8600182" y="294143"/>
                  </a:lnTo>
                  <a:lnTo>
                    <a:pt x="8579900" y="252047"/>
                  </a:lnTo>
                  <a:lnTo>
                    <a:pt x="8555776" y="212340"/>
                  </a:lnTo>
                  <a:lnTo>
                    <a:pt x="8528050" y="175265"/>
                  </a:lnTo>
                  <a:lnTo>
                    <a:pt x="8496966" y="141065"/>
                  </a:lnTo>
                  <a:lnTo>
                    <a:pt x="8462766" y="109981"/>
                  </a:lnTo>
                  <a:lnTo>
                    <a:pt x="8425691" y="82255"/>
                  </a:lnTo>
                  <a:lnTo>
                    <a:pt x="8385984" y="58131"/>
                  </a:lnTo>
                  <a:lnTo>
                    <a:pt x="8343888" y="37849"/>
                  </a:lnTo>
                  <a:lnTo>
                    <a:pt x="8299643" y="21653"/>
                  </a:lnTo>
                  <a:lnTo>
                    <a:pt x="8253494" y="9785"/>
                  </a:lnTo>
                  <a:lnTo>
                    <a:pt x="8205681" y="2486"/>
                  </a:lnTo>
                  <a:lnTo>
                    <a:pt x="8156448" y="0"/>
                  </a:lnTo>
                  <a:close/>
                </a:path>
              </a:pathLst>
            </a:custGeom>
            <a:solidFill>
              <a:srgbClr val="FFF8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252215" y="4236720"/>
              <a:ext cx="8638540" cy="963294"/>
            </a:xfrm>
            <a:custGeom>
              <a:avLst/>
              <a:gdLst/>
              <a:ahLst/>
              <a:cxnLst/>
              <a:rect l="l" t="t" r="r" b="b"/>
              <a:pathLst>
                <a:path w="8638540" h="963295">
                  <a:moveTo>
                    <a:pt x="0" y="481583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4" y="0"/>
                  </a:lnTo>
                  <a:lnTo>
                    <a:pt x="8156448" y="0"/>
                  </a:lnTo>
                  <a:lnTo>
                    <a:pt x="8205681" y="2486"/>
                  </a:lnTo>
                  <a:lnTo>
                    <a:pt x="8253494" y="9785"/>
                  </a:lnTo>
                  <a:lnTo>
                    <a:pt x="8299643" y="21653"/>
                  </a:lnTo>
                  <a:lnTo>
                    <a:pt x="8343888" y="37849"/>
                  </a:lnTo>
                  <a:lnTo>
                    <a:pt x="8385984" y="58131"/>
                  </a:lnTo>
                  <a:lnTo>
                    <a:pt x="8425691" y="82255"/>
                  </a:lnTo>
                  <a:lnTo>
                    <a:pt x="8462766" y="109981"/>
                  </a:lnTo>
                  <a:lnTo>
                    <a:pt x="8496966" y="141065"/>
                  </a:lnTo>
                  <a:lnTo>
                    <a:pt x="8528050" y="175265"/>
                  </a:lnTo>
                  <a:lnTo>
                    <a:pt x="8555776" y="212340"/>
                  </a:lnTo>
                  <a:lnTo>
                    <a:pt x="8579900" y="252047"/>
                  </a:lnTo>
                  <a:lnTo>
                    <a:pt x="8600182" y="294143"/>
                  </a:lnTo>
                  <a:lnTo>
                    <a:pt x="8616378" y="338388"/>
                  </a:lnTo>
                  <a:lnTo>
                    <a:pt x="8628246" y="384537"/>
                  </a:lnTo>
                  <a:lnTo>
                    <a:pt x="8635545" y="432350"/>
                  </a:lnTo>
                  <a:lnTo>
                    <a:pt x="8638032" y="481583"/>
                  </a:lnTo>
                  <a:lnTo>
                    <a:pt x="8635545" y="530817"/>
                  </a:lnTo>
                  <a:lnTo>
                    <a:pt x="8628246" y="578630"/>
                  </a:lnTo>
                  <a:lnTo>
                    <a:pt x="8616378" y="624779"/>
                  </a:lnTo>
                  <a:lnTo>
                    <a:pt x="8600182" y="669024"/>
                  </a:lnTo>
                  <a:lnTo>
                    <a:pt x="8579900" y="711120"/>
                  </a:lnTo>
                  <a:lnTo>
                    <a:pt x="8555776" y="750827"/>
                  </a:lnTo>
                  <a:lnTo>
                    <a:pt x="8528050" y="787902"/>
                  </a:lnTo>
                  <a:lnTo>
                    <a:pt x="8496966" y="822102"/>
                  </a:lnTo>
                  <a:lnTo>
                    <a:pt x="8462766" y="853186"/>
                  </a:lnTo>
                  <a:lnTo>
                    <a:pt x="8425691" y="880912"/>
                  </a:lnTo>
                  <a:lnTo>
                    <a:pt x="8385984" y="905036"/>
                  </a:lnTo>
                  <a:lnTo>
                    <a:pt x="8343888" y="925318"/>
                  </a:lnTo>
                  <a:lnTo>
                    <a:pt x="8299643" y="941514"/>
                  </a:lnTo>
                  <a:lnTo>
                    <a:pt x="8253494" y="953382"/>
                  </a:lnTo>
                  <a:lnTo>
                    <a:pt x="8205681" y="960681"/>
                  </a:lnTo>
                  <a:lnTo>
                    <a:pt x="8156448" y="963167"/>
                  </a:lnTo>
                  <a:lnTo>
                    <a:pt x="481584" y="963167"/>
                  </a:lnTo>
                  <a:lnTo>
                    <a:pt x="432350" y="960681"/>
                  </a:lnTo>
                  <a:lnTo>
                    <a:pt x="384537" y="953382"/>
                  </a:lnTo>
                  <a:lnTo>
                    <a:pt x="338388" y="941514"/>
                  </a:lnTo>
                  <a:lnTo>
                    <a:pt x="294143" y="925318"/>
                  </a:lnTo>
                  <a:lnTo>
                    <a:pt x="252047" y="905036"/>
                  </a:lnTo>
                  <a:lnTo>
                    <a:pt x="212340" y="880912"/>
                  </a:lnTo>
                  <a:lnTo>
                    <a:pt x="175265" y="853186"/>
                  </a:lnTo>
                  <a:lnTo>
                    <a:pt x="141065" y="822102"/>
                  </a:lnTo>
                  <a:lnTo>
                    <a:pt x="109981" y="787902"/>
                  </a:lnTo>
                  <a:lnTo>
                    <a:pt x="82255" y="750827"/>
                  </a:lnTo>
                  <a:lnTo>
                    <a:pt x="58131" y="711120"/>
                  </a:lnTo>
                  <a:lnTo>
                    <a:pt x="37849" y="669024"/>
                  </a:lnTo>
                  <a:lnTo>
                    <a:pt x="21653" y="624779"/>
                  </a:lnTo>
                  <a:lnTo>
                    <a:pt x="9785" y="578630"/>
                  </a:lnTo>
                  <a:lnTo>
                    <a:pt x="2486" y="530817"/>
                  </a:lnTo>
                  <a:lnTo>
                    <a:pt x="0" y="481583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3550665" y="1921891"/>
            <a:ext cx="7059295" cy="42691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50">
                <a:latin typeface="Arial"/>
                <a:cs typeface="Arial"/>
              </a:rPr>
              <a:t>Đoạn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1: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525">
                <a:latin typeface="Arial"/>
                <a:cs typeface="Arial"/>
              </a:rPr>
              <a:t>Từ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65">
                <a:latin typeface="Arial"/>
                <a:cs typeface="Arial"/>
              </a:rPr>
              <a:t>đầu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45">
                <a:latin typeface="Arial"/>
                <a:cs typeface="Arial"/>
              </a:rPr>
              <a:t>đến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95">
                <a:latin typeface="Arial"/>
                <a:cs typeface="Arial"/>
              </a:rPr>
              <a:t>“cuối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ngày.”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40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</a:pPr>
            <a:r>
              <a:rPr dirty="0" sz="4000" spc="-250">
                <a:latin typeface="Arial"/>
                <a:cs typeface="Arial"/>
              </a:rPr>
              <a:t>Đoạn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2: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229">
                <a:latin typeface="Arial"/>
                <a:cs typeface="Arial"/>
              </a:rPr>
              <a:t>Tiếp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90">
                <a:latin typeface="Arial"/>
                <a:cs typeface="Arial"/>
              </a:rPr>
              <a:t>theo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45">
                <a:latin typeface="Arial"/>
                <a:cs typeface="Arial"/>
              </a:rPr>
              <a:t>đến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“nấu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25">
                <a:latin typeface="Arial"/>
                <a:cs typeface="Arial"/>
              </a:rPr>
              <a:t>cơm.”</a:t>
            </a:r>
            <a:endParaRPr sz="4000">
              <a:latin typeface="Arial"/>
              <a:cs typeface="Arial"/>
            </a:endParaRPr>
          </a:p>
          <a:p>
            <a:pPr marL="94615" marR="379095" indent="-62230">
              <a:lnSpc>
                <a:spcPct val="183000"/>
              </a:lnSpc>
              <a:spcBef>
                <a:spcPts val="1465"/>
              </a:spcBef>
            </a:pPr>
            <a:r>
              <a:rPr dirty="0" sz="4000" spc="-250">
                <a:latin typeface="Arial"/>
                <a:cs typeface="Arial"/>
              </a:rPr>
              <a:t>Đoạn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3: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29">
                <a:latin typeface="Arial"/>
                <a:cs typeface="Arial"/>
              </a:rPr>
              <a:t>Tiếp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90">
                <a:latin typeface="Arial"/>
                <a:cs typeface="Arial"/>
              </a:rPr>
              <a:t>theo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145">
                <a:latin typeface="Arial"/>
                <a:cs typeface="Arial"/>
              </a:rPr>
              <a:t>đến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30">
                <a:latin typeface="Arial"/>
                <a:cs typeface="Arial"/>
              </a:rPr>
              <a:t>“lớn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40">
                <a:latin typeface="Arial"/>
                <a:cs typeface="Arial"/>
              </a:rPr>
              <a:t>lên.” </a:t>
            </a:r>
            <a:r>
              <a:rPr dirty="0" sz="4000" spc="-250">
                <a:latin typeface="Arial"/>
                <a:cs typeface="Arial"/>
              </a:rPr>
              <a:t>Đoạn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4: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350">
                <a:latin typeface="Arial"/>
                <a:cs typeface="Arial"/>
              </a:rPr>
              <a:t>Còn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lại.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336" y="13716"/>
            <a:ext cx="12172315" cy="6854190"/>
            <a:chOff x="29336" y="13716"/>
            <a:chExt cx="12172315" cy="6854190"/>
          </a:xfrm>
        </p:grpSpPr>
        <p:sp>
          <p:nvSpPr>
            <p:cNvPr id="4" name="object 4" descr=""/>
            <p:cNvSpPr/>
            <p:nvPr/>
          </p:nvSpPr>
          <p:spPr>
            <a:xfrm>
              <a:off x="38861" y="1678686"/>
              <a:ext cx="12153265" cy="5179695"/>
            </a:xfrm>
            <a:custGeom>
              <a:avLst/>
              <a:gdLst/>
              <a:ahLst/>
              <a:cxnLst/>
              <a:rect l="l" t="t" r="r" b="b"/>
              <a:pathLst>
                <a:path w="12153265" h="5179695">
                  <a:moveTo>
                    <a:pt x="11674348" y="0"/>
                  </a:moveTo>
                  <a:lnTo>
                    <a:pt x="517639" y="0"/>
                  </a:lnTo>
                  <a:lnTo>
                    <a:pt x="470522" y="2115"/>
                  </a:lnTo>
                  <a:lnTo>
                    <a:pt x="424591" y="8340"/>
                  </a:lnTo>
                  <a:lnTo>
                    <a:pt x="380028" y="18492"/>
                  </a:lnTo>
                  <a:lnTo>
                    <a:pt x="337015" y="32387"/>
                  </a:lnTo>
                  <a:lnTo>
                    <a:pt x="295737" y="49843"/>
                  </a:lnTo>
                  <a:lnTo>
                    <a:pt x="256374" y="70677"/>
                  </a:lnTo>
                  <a:lnTo>
                    <a:pt x="219110" y="94707"/>
                  </a:lnTo>
                  <a:lnTo>
                    <a:pt x="184128" y="121749"/>
                  </a:lnTo>
                  <a:lnTo>
                    <a:pt x="151611" y="151622"/>
                  </a:lnTo>
                  <a:lnTo>
                    <a:pt x="121740" y="184141"/>
                  </a:lnTo>
                  <a:lnTo>
                    <a:pt x="94699" y="219124"/>
                  </a:lnTo>
                  <a:lnTo>
                    <a:pt x="70671" y="256389"/>
                  </a:lnTo>
                  <a:lnTo>
                    <a:pt x="49838" y="295752"/>
                  </a:lnTo>
                  <a:lnTo>
                    <a:pt x="32384" y="337032"/>
                  </a:lnTo>
                  <a:lnTo>
                    <a:pt x="18490" y="380044"/>
                  </a:lnTo>
                  <a:lnTo>
                    <a:pt x="8339" y="424607"/>
                  </a:lnTo>
                  <a:lnTo>
                    <a:pt x="2115" y="470537"/>
                  </a:lnTo>
                  <a:lnTo>
                    <a:pt x="0" y="517651"/>
                  </a:lnTo>
                  <a:lnTo>
                    <a:pt x="0" y="4662436"/>
                  </a:lnTo>
                  <a:lnTo>
                    <a:pt x="2115" y="4709553"/>
                  </a:lnTo>
                  <a:lnTo>
                    <a:pt x="8339" y="4755484"/>
                  </a:lnTo>
                  <a:lnTo>
                    <a:pt x="18490" y="4800047"/>
                  </a:lnTo>
                  <a:lnTo>
                    <a:pt x="32384" y="4843059"/>
                  </a:lnTo>
                  <a:lnTo>
                    <a:pt x="49838" y="4884338"/>
                  </a:lnTo>
                  <a:lnTo>
                    <a:pt x="70671" y="4923701"/>
                  </a:lnTo>
                  <a:lnTo>
                    <a:pt x="94699" y="4960965"/>
                  </a:lnTo>
                  <a:lnTo>
                    <a:pt x="121740" y="4995947"/>
                  </a:lnTo>
                  <a:lnTo>
                    <a:pt x="151611" y="5028464"/>
                  </a:lnTo>
                  <a:lnTo>
                    <a:pt x="184128" y="5058335"/>
                  </a:lnTo>
                  <a:lnTo>
                    <a:pt x="219110" y="5085375"/>
                  </a:lnTo>
                  <a:lnTo>
                    <a:pt x="256374" y="5109403"/>
                  </a:lnTo>
                  <a:lnTo>
                    <a:pt x="295737" y="5130236"/>
                  </a:lnTo>
                  <a:lnTo>
                    <a:pt x="337015" y="5147691"/>
                  </a:lnTo>
                  <a:lnTo>
                    <a:pt x="380028" y="5161585"/>
                  </a:lnTo>
                  <a:lnTo>
                    <a:pt x="424591" y="5171735"/>
                  </a:lnTo>
                  <a:lnTo>
                    <a:pt x="470522" y="5177959"/>
                  </a:lnTo>
                  <a:lnTo>
                    <a:pt x="500650" y="5179312"/>
                  </a:lnTo>
                  <a:lnTo>
                    <a:pt x="11691336" y="5179312"/>
                  </a:lnTo>
                  <a:lnTo>
                    <a:pt x="11767392" y="5171735"/>
                  </a:lnTo>
                  <a:lnTo>
                    <a:pt x="11811955" y="5161585"/>
                  </a:lnTo>
                  <a:lnTo>
                    <a:pt x="11854967" y="5147691"/>
                  </a:lnTo>
                  <a:lnTo>
                    <a:pt x="11896247" y="5130236"/>
                  </a:lnTo>
                  <a:lnTo>
                    <a:pt x="11935610" y="5109403"/>
                  </a:lnTo>
                  <a:lnTo>
                    <a:pt x="11972875" y="5085375"/>
                  </a:lnTo>
                  <a:lnTo>
                    <a:pt x="12007858" y="5058335"/>
                  </a:lnTo>
                  <a:lnTo>
                    <a:pt x="12040377" y="5028464"/>
                  </a:lnTo>
                  <a:lnTo>
                    <a:pt x="12070250" y="4995947"/>
                  </a:lnTo>
                  <a:lnTo>
                    <a:pt x="12097292" y="4960965"/>
                  </a:lnTo>
                  <a:lnTo>
                    <a:pt x="12121322" y="4923701"/>
                  </a:lnTo>
                  <a:lnTo>
                    <a:pt x="12142156" y="4884338"/>
                  </a:lnTo>
                  <a:lnTo>
                    <a:pt x="12153137" y="4858370"/>
                  </a:lnTo>
                  <a:lnTo>
                    <a:pt x="12153137" y="321721"/>
                  </a:lnTo>
                  <a:lnTo>
                    <a:pt x="12121322" y="256389"/>
                  </a:lnTo>
                  <a:lnTo>
                    <a:pt x="12097292" y="219124"/>
                  </a:lnTo>
                  <a:lnTo>
                    <a:pt x="12070250" y="184141"/>
                  </a:lnTo>
                  <a:lnTo>
                    <a:pt x="12040377" y="151622"/>
                  </a:lnTo>
                  <a:lnTo>
                    <a:pt x="12007858" y="121749"/>
                  </a:lnTo>
                  <a:lnTo>
                    <a:pt x="11972875" y="94707"/>
                  </a:lnTo>
                  <a:lnTo>
                    <a:pt x="11935610" y="70677"/>
                  </a:lnTo>
                  <a:lnTo>
                    <a:pt x="11896247" y="49843"/>
                  </a:lnTo>
                  <a:lnTo>
                    <a:pt x="11854967" y="32387"/>
                  </a:lnTo>
                  <a:lnTo>
                    <a:pt x="11811955" y="18492"/>
                  </a:lnTo>
                  <a:lnTo>
                    <a:pt x="11767392" y="8340"/>
                  </a:lnTo>
                  <a:lnTo>
                    <a:pt x="11721462" y="2115"/>
                  </a:lnTo>
                  <a:lnTo>
                    <a:pt x="1167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8861" y="1678686"/>
              <a:ext cx="12153265" cy="5179695"/>
            </a:xfrm>
            <a:custGeom>
              <a:avLst/>
              <a:gdLst/>
              <a:ahLst/>
              <a:cxnLst/>
              <a:rect l="l" t="t" r="r" b="b"/>
              <a:pathLst>
                <a:path w="12153265" h="5179695">
                  <a:moveTo>
                    <a:pt x="0" y="517651"/>
                  </a:moveTo>
                  <a:lnTo>
                    <a:pt x="2115" y="470537"/>
                  </a:lnTo>
                  <a:lnTo>
                    <a:pt x="8339" y="424607"/>
                  </a:lnTo>
                  <a:lnTo>
                    <a:pt x="18490" y="380044"/>
                  </a:lnTo>
                  <a:lnTo>
                    <a:pt x="32384" y="337032"/>
                  </a:lnTo>
                  <a:lnTo>
                    <a:pt x="49838" y="295752"/>
                  </a:lnTo>
                  <a:lnTo>
                    <a:pt x="70671" y="256389"/>
                  </a:lnTo>
                  <a:lnTo>
                    <a:pt x="94699" y="219124"/>
                  </a:lnTo>
                  <a:lnTo>
                    <a:pt x="121740" y="184141"/>
                  </a:lnTo>
                  <a:lnTo>
                    <a:pt x="151611" y="151622"/>
                  </a:lnTo>
                  <a:lnTo>
                    <a:pt x="184128" y="121749"/>
                  </a:lnTo>
                  <a:lnTo>
                    <a:pt x="219110" y="94707"/>
                  </a:lnTo>
                  <a:lnTo>
                    <a:pt x="256374" y="70677"/>
                  </a:lnTo>
                  <a:lnTo>
                    <a:pt x="295737" y="49843"/>
                  </a:lnTo>
                  <a:lnTo>
                    <a:pt x="337015" y="32387"/>
                  </a:lnTo>
                  <a:lnTo>
                    <a:pt x="380028" y="18492"/>
                  </a:lnTo>
                  <a:lnTo>
                    <a:pt x="424591" y="8340"/>
                  </a:lnTo>
                  <a:lnTo>
                    <a:pt x="470522" y="2115"/>
                  </a:lnTo>
                  <a:lnTo>
                    <a:pt x="517639" y="0"/>
                  </a:lnTo>
                  <a:lnTo>
                    <a:pt x="11674348" y="0"/>
                  </a:lnTo>
                  <a:lnTo>
                    <a:pt x="11721462" y="2115"/>
                  </a:lnTo>
                  <a:lnTo>
                    <a:pt x="11767392" y="8340"/>
                  </a:lnTo>
                  <a:lnTo>
                    <a:pt x="11811955" y="18492"/>
                  </a:lnTo>
                  <a:lnTo>
                    <a:pt x="11854967" y="32387"/>
                  </a:lnTo>
                  <a:lnTo>
                    <a:pt x="11896247" y="49843"/>
                  </a:lnTo>
                  <a:lnTo>
                    <a:pt x="11935610" y="70677"/>
                  </a:lnTo>
                  <a:lnTo>
                    <a:pt x="11972875" y="94707"/>
                  </a:lnTo>
                  <a:lnTo>
                    <a:pt x="12007858" y="121749"/>
                  </a:lnTo>
                  <a:lnTo>
                    <a:pt x="12040377" y="151622"/>
                  </a:lnTo>
                  <a:lnTo>
                    <a:pt x="12070250" y="184141"/>
                  </a:lnTo>
                  <a:lnTo>
                    <a:pt x="12097292" y="219124"/>
                  </a:lnTo>
                  <a:lnTo>
                    <a:pt x="12121322" y="256389"/>
                  </a:lnTo>
                  <a:lnTo>
                    <a:pt x="12142156" y="295752"/>
                  </a:lnTo>
                  <a:lnTo>
                    <a:pt x="12153137" y="321721"/>
                  </a:lnTo>
                </a:path>
                <a:path w="12153265" h="5179695">
                  <a:moveTo>
                    <a:pt x="12153137" y="4858370"/>
                  </a:moveTo>
                  <a:lnTo>
                    <a:pt x="12121322" y="4923701"/>
                  </a:lnTo>
                  <a:lnTo>
                    <a:pt x="12097292" y="4960965"/>
                  </a:lnTo>
                  <a:lnTo>
                    <a:pt x="12070250" y="4995947"/>
                  </a:lnTo>
                  <a:lnTo>
                    <a:pt x="12040377" y="5028464"/>
                  </a:lnTo>
                  <a:lnTo>
                    <a:pt x="12007858" y="5058335"/>
                  </a:lnTo>
                  <a:lnTo>
                    <a:pt x="11972875" y="5085375"/>
                  </a:lnTo>
                  <a:lnTo>
                    <a:pt x="11935610" y="5109403"/>
                  </a:lnTo>
                  <a:lnTo>
                    <a:pt x="11896247" y="5130236"/>
                  </a:lnTo>
                  <a:lnTo>
                    <a:pt x="11854967" y="5147691"/>
                  </a:lnTo>
                  <a:lnTo>
                    <a:pt x="11811955" y="5161585"/>
                  </a:lnTo>
                  <a:lnTo>
                    <a:pt x="11767392" y="5171735"/>
                  </a:lnTo>
                  <a:lnTo>
                    <a:pt x="11721462" y="5177959"/>
                  </a:lnTo>
                  <a:lnTo>
                    <a:pt x="11691336" y="5179312"/>
                  </a:lnTo>
                </a:path>
                <a:path w="12153265" h="5179695">
                  <a:moveTo>
                    <a:pt x="500650" y="5179312"/>
                  </a:moveTo>
                  <a:lnTo>
                    <a:pt x="424591" y="5171735"/>
                  </a:lnTo>
                  <a:lnTo>
                    <a:pt x="380028" y="5161585"/>
                  </a:lnTo>
                  <a:lnTo>
                    <a:pt x="337015" y="5147691"/>
                  </a:lnTo>
                  <a:lnTo>
                    <a:pt x="295737" y="5130236"/>
                  </a:lnTo>
                  <a:lnTo>
                    <a:pt x="256374" y="5109403"/>
                  </a:lnTo>
                  <a:lnTo>
                    <a:pt x="219110" y="5085375"/>
                  </a:lnTo>
                  <a:lnTo>
                    <a:pt x="184128" y="5058335"/>
                  </a:lnTo>
                  <a:lnTo>
                    <a:pt x="151611" y="5028464"/>
                  </a:lnTo>
                  <a:lnTo>
                    <a:pt x="121740" y="4995947"/>
                  </a:lnTo>
                  <a:lnTo>
                    <a:pt x="94699" y="4960965"/>
                  </a:lnTo>
                  <a:lnTo>
                    <a:pt x="70671" y="4923701"/>
                  </a:lnTo>
                  <a:lnTo>
                    <a:pt x="49838" y="4884338"/>
                  </a:lnTo>
                  <a:lnTo>
                    <a:pt x="32384" y="4843059"/>
                  </a:lnTo>
                  <a:lnTo>
                    <a:pt x="18490" y="4800047"/>
                  </a:lnTo>
                  <a:lnTo>
                    <a:pt x="8339" y="4755484"/>
                  </a:lnTo>
                  <a:lnTo>
                    <a:pt x="2115" y="4709553"/>
                  </a:lnTo>
                  <a:lnTo>
                    <a:pt x="0" y="4662436"/>
                  </a:lnTo>
                  <a:lnTo>
                    <a:pt x="0" y="517651"/>
                  </a:lnTo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1856994" y="0"/>
                  </a:moveTo>
                  <a:lnTo>
                    <a:pt x="429006" y="0"/>
                  </a:lnTo>
                  <a:lnTo>
                    <a:pt x="382261" y="2516"/>
                  </a:lnTo>
                  <a:lnTo>
                    <a:pt x="336974" y="9892"/>
                  </a:lnTo>
                  <a:lnTo>
                    <a:pt x="293407" y="21866"/>
                  </a:lnTo>
                  <a:lnTo>
                    <a:pt x="251822" y="38176"/>
                  </a:lnTo>
                  <a:lnTo>
                    <a:pt x="212479" y="58561"/>
                  </a:lnTo>
                  <a:lnTo>
                    <a:pt x="175641" y="82759"/>
                  </a:lnTo>
                  <a:lnTo>
                    <a:pt x="141570" y="110509"/>
                  </a:lnTo>
                  <a:lnTo>
                    <a:pt x="110527" y="141550"/>
                  </a:lnTo>
                  <a:lnTo>
                    <a:pt x="82773" y="175619"/>
                  </a:lnTo>
                  <a:lnTo>
                    <a:pt x="58572" y="212456"/>
                  </a:lnTo>
                  <a:lnTo>
                    <a:pt x="38184" y="251800"/>
                  </a:lnTo>
                  <a:lnTo>
                    <a:pt x="21871" y="293388"/>
                  </a:lnTo>
                  <a:lnTo>
                    <a:pt x="9895" y="336959"/>
                  </a:lnTo>
                  <a:lnTo>
                    <a:pt x="2517" y="382252"/>
                  </a:lnTo>
                  <a:lnTo>
                    <a:pt x="0" y="429006"/>
                  </a:lnTo>
                  <a:lnTo>
                    <a:pt x="2517" y="475759"/>
                  </a:lnTo>
                  <a:lnTo>
                    <a:pt x="9895" y="521052"/>
                  </a:lnTo>
                  <a:lnTo>
                    <a:pt x="21871" y="564623"/>
                  </a:lnTo>
                  <a:lnTo>
                    <a:pt x="38184" y="606211"/>
                  </a:lnTo>
                  <a:lnTo>
                    <a:pt x="58572" y="645555"/>
                  </a:lnTo>
                  <a:lnTo>
                    <a:pt x="82773" y="682392"/>
                  </a:lnTo>
                  <a:lnTo>
                    <a:pt x="110527" y="716461"/>
                  </a:lnTo>
                  <a:lnTo>
                    <a:pt x="141570" y="747502"/>
                  </a:lnTo>
                  <a:lnTo>
                    <a:pt x="175641" y="775252"/>
                  </a:lnTo>
                  <a:lnTo>
                    <a:pt x="212479" y="799450"/>
                  </a:lnTo>
                  <a:lnTo>
                    <a:pt x="251822" y="819835"/>
                  </a:lnTo>
                  <a:lnTo>
                    <a:pt x="293407" y="836145"/>
                  </a:lnTo>
                  <a:lnTo>
                    <a:pt x="336974" y="848119"/>
                  </a:lnTo>
                  <a:lnTo>
                    <a:pt x="382261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6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0" y="429006"/>
                  </a:moveTo>
                  <a:lnTo>
                    <a:pt x="2517" y="382252"/>
                  </a:lnTo>
                  <a:lnTo>
                    <a:pt x="9895" y="336959"/>
                  </a:lnTo>
                  <a:lnTo>
                    <a:pt x="21871" y="293388"/>
                  </a:lnTo>
                  <a:lnTo>
                    <a:pt x="38184" y="251800"/>
                  </a:lnTo>
                  <a:lnTo>
                    <a:pt x="58572" y="212456"/>
                  </a:lnTo>
                  <a:lnTo>
                    <a:pt x="82773" y="175619"/>
                  </a:lnTo>
                  <a:lnTo>
                    <a:pt x="110527" y="141550"/>
                  </a:lnTo>
                  <a:lnTo>
                    <a:pt x="141570" y="110509"/>
                  </a:lnTo>
                  <a:lnTo>
                    <a:pt x="175641" y="82759"/>
                  </a:lnTo>
                  <a:lnTo>
                    <a:pt x="212479" y="58561"/>
                  </a:lnTo>
                  <a:lnTo>
                    <a:pt x="251822" y="38176"/>
                  </a:lnTo>
                  <a:lnTo>
                    <a:pt x="293407" y="21866"/>
                  </a:lnTo>
                  <a:lnTo>
                    <a:pt x="336974" y="9892"/>
                  </a:lnTo>
                  <a:lnTo>
                    <a:pt x="382261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6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61" y="855495"/>
                  </a:lnTo>
                  <a:lnTo>
                    <a:pt x="336974" y="848119"/>
                  </a:lnTo>
                  <a:lnTo>
                    <a:pt x="293407" y="836145"/>
                  </a:lnTo>
                  <a:lnTo>
                    <a:pt x="251822" y="819835"/>
                  </a:lnTo>
                  <a:lnTo>
                    <a:pt x="212479" y="799450"/>
                  </a:lnTo>
                  <a:lnTo>
                    <a:pt x="175641" y="775252"/>
                  </a:lnTo>
                  <a:lnTo>
                    <a:pt x="141570" y="747502"/>
                  </a:lnTo>
                  <a:lnTo>
                    <a:pt x="110527" y="716461"/>
                  </a:lnTo>
                  <a:lnTo>
                    <a:pt x="82773" y="682392"/>
                  </a:lnTo>
                  <a:lnTo>
                    <a:pt x="58572" y="645555"/>
                  </a:lnTo>
                  <a:lnTo>
                    <a:pt x="38184" y="606211"/>
                  </a:lnTo>
                  <a:lnTo>
                    <a:pt x="21871" y="564623"/>
                  </a:lnTo>
                  <a:lnTo>
                    <a:pt x="9895" y="521052"/>
                  </a:lnTo>
                  <a:lnTo>
                    <a:pt x="2517" y="475759"/>
                  </a:lnTo>
                  <a:lnTo>
                    <a:pt x="0" y="429006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1589506"/>
              <a:ext cx="1672589" cy="43207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515" y="13716"/>
              <a:ext cx="9919716" cy="1225295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001000" y="2348874"/>
              <a:ext cx="4191000" cy="13335"/>
            </a:xfrm>
            <a:custGeom>
              <a:avLst/>
              <a:gdLst/>
              <a:ahLst/>
              <a:cxnLst/>
              <a:rect l="l" t="t" r="r" b="b"/>
              <a:pathLst>
                <a:path w="4191000" h="13335">
                  <a:moveTo>
                    <a:pt x="0" y="12719"/>
                  </a:moveTo>
                  <a:lnTo>
                    <a:pt x="4191000" y="12719"/>
                  </a:lnTo>
                  <a:lnTo>
                    <a:pt x="4191000" y="0"/>
                  </a:lnTo>
                  <a:lnTo>
                    <a:pt x="0" y="0"/>
                  </a:lnTo>
                  <a:lnTo>
                    <a:pt x="0" y="1271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000987" y="1191755"/>
              <a:ext cx="4191635" cy="1157605"/>
            </a:xfrm>
            <a:custGeom>
              <a:avLst/>
              <a:gdLst/>
              <a:ahLst/>
              <a:cxnLst/>
              <a:rect l="l" t="t" r="r" b="b"/>
              <a:pathLst>
                <a:path w="4191634" h="1157605">
                  <a:moveTo>
                    <a:pt x="4191012" y="50"/>
                  </a:moveTo>
                  <a:lnTo>
                    <a:pt x="12763" y="50"/>
                  </a:lnTo>
                  <a:lnTo>
                    <a:pt x="0" y="0"/>
                  </a:lnTo>
                  <a:lnTo>
                    <a:pt x="0" y="1157122"/>
                  </a:lnTo>
                  <a:lnTo>
                    <a:pt x="12763" y="1157122"/>
                  </a:lnTo>
                  <a:lnTo>
                    <a:pt x="12763" y="12738"/>
                  </a:lnTo>
                  <a:lnTo>
                    <a:pt x="4191012" y="12738"/>
                  </a:lnTo>
                  <a:lnTo>
                    <a:pt x="4191012" y="5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013751" y="2342615"/>
              <a:ext cx="4178300" cy="6350"/>
            </a:xfrm>
            <a:custGeom>
              <a:avLst/>
              <a:gdLst/>
              <a:ahLst/>
              <a:cxnLst/>
              <a:rect l="l" t="t" r="r" b="b"/>
              <a:pathLst>
                <a:path w="4178300" h="6350">
                  <a:moveTo>
                    <a:pt x="0" y="6259"/>
                  </a:moveTo>
                  <a:lnTo>
                    <a:pt x="4178248" y="6259"/>
                  </a:lnTo>
                  <a:lnTo>
                    <a:pt x="4178248" y="0"/>
                  </a:lnTo>
                  <a:lnTo>
                    <a:pt x="0" y="0"/>
                  </a:lnTo>
                  <a:lnTo>
                    <a:pt x="0" y="6259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013751" y="1204505"/>
              <a:ext cx="4178300" cy="1138555"/>
            </a:xfrm>
            <a:custGeom>
              <a:avLst/>
              <a:gdLst/>
              <a:ahLst/>
              <a:cxnLst/>
              <a:rect l="l" t="t" r="r" b="b"/>
              <a:pathLst>
                <a:path w="4178300" h="1138555">
                  <a:moveTo>
                    <a:pt x="4178249" y="0"/>
                  </a:moveTo>
                  <a:lnTo>
                    <a:pt x="6273" y="0"/>
                  </a:lnTo>
                  <a:lnTo>
                    <a:pt x="0" y="38"/>
                  </a:lnTo>
                  <a:lnTo>
                    <a:pt x="0" y="1138110"/>
                  </a:lnTo>
                  <a:lnTo>
                    <a:pt x="6273" y="1138110"/>
                  </a:lnTo>
                  <a:lnTo>
                    <a:pt x="6273" y="6261"/>
                  </a:lnTo>
                  <a:lnTo>
                    <a:pt x="4178249" y="6261"/>
                  </a:lnTo>
                  <a:lnTo>
                    <a:pt x="4178249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020026" y="1210719"/>
              <a:ext cx="4172585" cy="1132205"/>
            </a:xfrm>
            <a:custGeom>
              <a:avLst/>
              <a:gdLst/>
              <a:ahLst/>
              <a:cxnLst/>
              <a:rect l="l" t="t" r="r" b="b"/>
              <a:pathLst>
                <a:path w="4172584" h="1132205">
                  <a:moveTo>
                    <a:pt x="0" y="1131895"/>
                  </a:moveTo>
                  <a:lnTo>
                    <a:pt x="4171974" y="1131895"/>
                  </a:lnTo>
                  <a:lnTo>
                    <a:pt x="4171974" y="0"/>
                  </a:lnTo>
                  <a:lnTo>
                    <a:pt x="0" y="0"/>
                  </a:lnTo>
                  <a:lnTo>
                    <a:pt x="0" y="1131895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76148" y="1197815"/>
            <a:ext cx="11516360" cy="47999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7439025">
              <a:lnSpc>
                <a:spcPct val="100000"/>
              </a:lnSpc>
              <a:spcBef>
                <a:spcPts val="105"/>
              </a:spcBef>
            </a:pPr>
            <a:r>
              <a:rPr dirty="0" sz="2800" spc="-245">
                <a:latin typeface="Arial"/>
                <a:cs typeface="Arial"/>
              </a:rPr>
              <a:t>T</a:t>
            </a:r>
            <a:r>
              <a:rPr dirty="0" sz="2800" spc="-245">
                <a:latin typeface="Komatuna"/>
                <a:cs typeface="Komatuna"/>
              </a:rPr>
              <a:t>?</a:t>
            </a:r>
            <a:r>
              <a:rPr dirty="0" sz="2800" spc="-340">
                <a:latin typeface="Komatuna"/>
                <a:cs typeface="Komatuna"/>
              </a:rPr>
              <a:t> </a:t>
            </a:r>
            <a:r>
              <a:rPr dirty="0" sz="2800" spc="-135">
                <a:latin typeface="Arial"/>
                <a:cs typeface="Arial"/>
              </a:rPr>
              <a:t>khó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đ</a:t>
            </a:r>
            <a:r>
              <a:rPr dirty="0" sz="2800" spc="-20">
                <a:latin typeface="Komatuna"/>
                <a:cs typeface="Komatuna"/>
              </a:rPr>
              <a:t>?</a:t>
            </a:r>
            <a:r>
              <a:rPr dirty="0" sz="2800" spc="-20">
                <a:latin typeface="Arial"/>
                <a:cs typeface="Arial"/>
              </a:rPr>
              <a:t>c: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19"/>
              </a:spcBef>
            </a:pPr>
            <a:endParaRPr sz="28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</a:pPr>
            <a:r>
              <a:rPr dirty="0" sz="3200">
                <a:latin typeface="Arial"/>
                <a:cs typeface="Arial"/>
              </a:rPr>
              <a:t>Bây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giờ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là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mùa</a:t>
            </a:r>
            <a:r>
              <a:rPr dirty="0" sz="3200" spc="-1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hè.</a:t>
            </a:r>
            <a:endParaRPr sz="3200">
              <a:latin typeface="Arial"/>
              <a:cs typeface="Arial"/>
            </a:endParaRPr>
          </a:p>
          <a:p>
            <a:pPr algn="just" marL="12700" marR="890905" indent="914400">
              <a:lnSpc>
                <a:spcPct val="100000"/>
              </a:lnSpc>
              <a:spcBef>
                <a:spcPts val="85"/>
              </a:spcBef>
            </a:pPr>
            <a:r>
              <a:rPr dirty="0" sz="3200">
                <a:latin typeface="Arial"/>
                <a:cs typeface="Arial"/>
              </a:rPr>
              <a:t>Chúng</a:t>
            </a:r>
            <a:r>
              <a:rPr dirty="0" sz="3200" spc="2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tôi</a:t>
            </a:r>
            <a:r>
              <a:rPr dirty="0" sz="3200" spc="2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</a:t>
            </a:r>
            <a:r>
              <a:rPr dirty="0" sz="3200" spc="3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lang</a:t>
            </a:r>
            <a:r>
              <a:rPr dirty="0" sz="3200" spc="2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thang</a:t>
            </a:r>
            <a:r>
              <a:rPr dirty="0" sz="3200" spc="2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trong</a:t>
            </a:r>
            <a:r>
              <a:rPr dirty="0" sz="3200" spc="3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khu</a:t>
            </a:r>
            <a:r>
              <a:rPr dirty="0" sz="3200" spc="2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rừng</a:t>
            </a:r>
            <a:r>
              <a:rPr dirty="0" sz="3200" spc="2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yên</a:t>
            </a:r>
            <a:r>
              <a:rPr dirty="0" sz="3200" spc="2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tĩnh</a:t>
            </a:r>
            <a:r>
              <a:rPr dirty="0" sz="3200" spc="29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đầy </a:t>
            </a:r>
            <a:r>
              <a:rPr dirty="0" sz="3200">
                <a:latin typeface="Arial"/>
                <a:cs typeface="Arial"/>
              </a:rPr>
              <a:t>những</a:t>
            </a:r>
            <a:r>
              <a:rPr dirty="0" sz="3200" spc="-4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cây</a:t>
            </a:r>
            <a:r>
              <a:rPr dirty="0" sz="3200" spc="-30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thông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to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dưới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chân</a:t>
            </a:r>
            <a:r>
              <a:rPr dirty="0" sz="3200" spc="-40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một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ngọn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núi.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>
                <a:latin typeface="Arial"/>
                <a:cs typeface="Arial"/>
              </a:rPr>
              <a:t>Bống</a:t>
            </a:r>
            <a:r>
              <a:rPr dirty="0" sz="3200" spc="-35">
                <a:latin typeface="Arial"/>
                <a:cs typeface="Arial"/>
              </a:rPr>
              <a:t>  </a:t>
            </a:r>
            <a:r>
              <a:rPr dirty="0" sz="3200" spc="-25">
                <a:latin typeface="Arial"/>
                <a:cs typeface="Arial"/>
              </a:rPr>
              <a:t>đi </a:t>
            </a:r>
            <a:r>
              <a:rPr dirty="0" sz="3200">
                <a:latin typeface="Arial"/>
                <a:cs typeface="Arial"/>
              </a:rPr>
              <a:t>trước.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Cái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áo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đỏ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như</a:t>
            </a:r>
            <a:r>
              <a:rPr dirty="0" sz="3200" spc="38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một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cánh</a:t>
            </a:r>
            <a:r>
              <a:rPr dirty="0" sz="3200" spc="36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bướm</a:t>
            </a:r>
            <a:r>
              <a:rPr dirty="0" sz="3200" spc="35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của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nó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phấp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phới </a:t>
            </a:r>
            <a:r>
              <a:rPr dirty="0" sz="3200">
                <a:latin typeface="Arial"/>
                <a:cs typeface="Arial"/>
              </a:rPr>
              <a:t>trên</a:t>
            </a:r>
            <a:r>
              <a:rPr dirty="0" sz="3200" spc="4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lối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mòn.</a:t>
            </a:r>
            <a:r>
              <a:rPr dirty="0" sz="3200" spc="4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Tôi</a:t>
            </a:r>
            <a:r>
              <a:rPr dirty="0" sz="3200" spc="4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giữa.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Nhi</a:t>
            </a:r>
            <a:r>
              <a:rPr dirty="0" sz="3200" spc="40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cầm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máy</a:t>
            </a:r>
            <a:r>
              <a:rPr dirty="0" sz="3200" spc="40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ảnh</a:t>
            </a:r>
            <a:r>
              <a:rPr dirty="0" sz="3200" spc="4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đi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sau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cùng. </a:t>
            </a:r>
            <a:r>
              <a:rPr dirty="0" sz="3200">
                <a:latin typeface="Arial"/>
                <a:cs typeface="Arial"/>
              </a:rPr>
              <a:t>Mùi</a:t>
            </a:r>
            <a:r>
              <a:rPr dirty="0" sz="3200" spc="20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nhựa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thông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đâu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đó</a:t>
            </a:r>
            <a:r>
              <a:rPr dirty="0" sz="3200" spc="1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rất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thơm.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Và</a:t>
            </a:r>
            <a:r>
              <a:rPr dirty="0" sz="3200" spc="1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những</a:t>
            </a:r>
            <a:r>
              <a:rPr dirty="0" sz="3200" spc="1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bông</a:t>
            </a:r>
            <a:r>
              <a:rPr dirty="0" sz="3200" spc="1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hoa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li</a:t>
            </a:r>
            <a:r>
              <a:rPr dirty="0" sz="3200" spc="20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ti </a:t>
            </a:r>
            <a:r>
              <a:rPr dirty="0" sz="3200">
                <a:latin typeface="Arial"/>
                <a:cs typeface="Arial"/>
              </a:rPr>
              <a:t>đang</a:t>
            </a:r>
            <a:r>
              <a:rPr dirty="0" sz="3200" spc="-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bắt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đầu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cụp</a:t>
            </a:r>
            <a:r>
              <a:rPr dirty="0" sz="3200" spc="-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cánh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vào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lúc</a:t>
            </a:r>
            <a:r>
              <a:rPr dirty="0" sz="3200" spc="-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cuối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ngày...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8762" y="1323213"/>
            <a:ext cx="12211050" cy="5545455"/>
            <a:chOff x="-8762" y="1323213"/>
            <a:chExt cx="12211050" cy="5545455"/>
          </a:xfrm>
        </p:grpSpPr>
        <p:sp>
          <p:nvSpPr>
            <p:cNvPr id="4" name="object 4" descr=""/>
            <p:cNvSpPr/>
            <p:nvPr/>
          </p:nvSpPr>
          <p:spPr>
            <a:xfrm>
              <a:off x="762" y="1678686"/>
              <a:ext cx="12192000" cy="5180330"/>
            </a:xfrm>
            <a:custGeom>
              <a:avLst/>
              <a:gdLst/>
              <a:ahLst/>
              <a:cxnLst/>
              <a:rect l="l" t="t" r="r" b="b"/>
              <a:pathLst>
                <a:path w="12192000" h="5180330">
                  <a:moveTo>
                    <a:pt x="11674348" y="0"/>
                  </a:moveTo>
                  <a:lnTo>
                    <a:pt x="517639" y="0"/>
                  </a:lnTo>
                  <a:lnTo>
                    <a:pt x="470522" y="2115"/>
                  </a:lnTo>
                  <a:lnTo>
                    <a:pt x="424591" y="8340"/>
                  </a:lnTo>
                  <a:lnTo>
                    <a:pt x="380028" y="18492"/>
                  </a:lnTo>
                  <a:lnTo>
                    <a:pt x="337015" y="32387"/>
                  </a:lnTo>
                  <a:lnTo>
                    <a:pt x="295737" y="49843"/>
                  </a:lnTo>
                  <a:lnTo>
                    <a:pt x="256374" y="70677"/>
                  </a:lnTo>
                  <a:lnTo>
                    <a:pt x="219110" y="94707"/>
                  </a:lnTo>
                  <a:lnTo>
                    <a:pt x="184128" y="121749"/>
                  </a:lnTo>
                  <a:lnTo>
                    <a:pt x="151611" y="151622"/>
                  </a:lnTo>
                  <a:lnTo>
                    <a:pt x="121740" y="184141"/>
                  </a:lnTo>
                  <a:lnTo>
                    <a:pt x="94699" y="219124"/>
                  </a:lnTo>
                  <a:lnTo>
                    <a:pt x="70671" y="256389"/>
                  </a:lnTo>
                  <a:lnTo>
                    <a:pt x="49838" y="295752"/>
                  </a:lnTo>
                  <a:lnTo>
                    <a:pt x="32384" y="337032"/>
                  </a:lnTo>
                  <a:lnTo>
                    <a:pt x="18490" y="380044"/>
                  </a:lnTo>
                  <a:lnTo>
                    <a:pt x="8339" y="424607"/>
                  </a:lnTo>
                  <a:lnTo>
                    <a:pt x="2115" y="470537"/>
                  </a:lnTo>
                  <a:lnTo>
                    <a:pt x="0" y="517651"/>
                  </a:lnTo>
                  <a:lnTo>
                    <a:pt x="0" y="4662436"/>
                  </a:lnTo>
                  <a:lnTo>
                    <a:pt x="2115" y="4709553"/>
                  </a:lnTo>
                  <a:lnTo>
                    <a:pt x="8339" y="4755484"/>
                  </a:lnTo>
                  <a:lnTo>
                    <a:pt x="18490" y="4800047"/>
                  </a:lnTo>
                  <a:lnTo>
                    <a:pt x="32384" y="4843059"/>
                  </a:lnTo>
                  <a:lnTo>
                    <a:pt x="49838" y="4884338"/>
                  </a:lnTo>
                  <a:lnTo>
                    <a:pt x="70671" y="4923701"/>
                  </a:lnTo>
                  <a:lnTo>
                    <a:pt x="94699" y="4960965"/>
                  </a:lnTo>
                  <a:lnTo>
                    <a:pt x="121740" y="4995947"/>
                  </a:lnTo>
                  <a:lnTo>
                    <a:pt x="151611" y="5028464"/>
                  </a:lnTo>
                  <a:lnTo>
                    <a:pt x="184128" y="5058335"/>
                  </a:lnTo>
                  <a:lnTo>
                    <a:pt x="219110" y="5085375"/>
                  </a:lnTo>
                  <a:lnTo>
                    <a:pt x="256374" y="5109403"/>
                  </a:lnTo>
                  <a:lnTo>
                    <a:pt x="295737" y="5130236"/>
                  </a:lnTo>
                  <a:lnTo>
                    <a:pt x="337015" y="5147691"/>
                  </a:lnTo>
                  <a:lnTo>
                    <a:pt x="380028" y="5161585"/>
                  </a:lnTo>
                  <a:lnTo>
                    <a:pt x="424591" y="5171735"/>
                  </a:lnTo>
                  <a:lnTo>
                    <a:pt x="470522" y="5177959"/>
                  </a:lnTo>
                  <a:lnTo>
                    <a:pt x="517639" y="5180075"/>
                  </a:lnTo>
                  <a:lnTo>
                    <a:pt x="11674348" y="5180075"/>
                  </a:lnTo>
                  <a:lnTo>
                    <a:pt x="11721462" y="5177959"/>
                  </a:lnTo>
                  <a:lnTo>
                    <a:pt x="11767392" y="5171735"/>
                  </a:lnTo>
                  <a:lnTo>
                    <a:pt x="11811955" y="5161585"/>
                  </a:lnTo>
                  <a:lnTo>
                    <a:pt x="11854967" y="5147691"/>
                  </a:lnTo>
                  <a:lnTo>
                    <a:pt x="11896247" y="5130236"/>
                  </a:lnTo>
                  <a:lnTo>
                    <a:pt x="11935610" y="5109403"/>
                  </a:lnTo>
                  <a:lnTo>
                    <a:pt x="11972875" y="5085375"/>
                  </a:lnTo>
                  <a:lnTo>
                    <a:pt x="12007858" y="5058335"/>
                  </a:lnTo>
                  <a:lnTo>
                    <a:pt x="12040377" y="5028464"/>
                  </a:lnTo>
                  <a:lnTo>
                    <a:pt x="12070250" y="4995947"/>
                  </a:lnTo>
                  <a:lnTo>
                    <a:pt x="12097292" y="4960965"/>
                  </a:lnTo>
                  <a:lnTo>
                    <a:pt x="12121322" y="4923701"/>
                  </a:lnTo>
                  <a:lnTo>
                    <a:pt x="12142156" y="4884338"/>
                  </a:lnTo>
                  <a:lnTo>
                    <a:pt x="12159612" y="4843059"/>
                  </a:lnTo>
                  <a:lnTo>
                    <a:pt x="12173507" y="4800047"/>
                  </a:lnTo>
                  <a:lnTo>
                    <a:pt x="12183659" y="4755484"/>
                  </a:lnTo>
                  <a:lnTo>
                    <a:pt x="12189884" y="4709553"/>
                  </a:lnTo>
                  <a:lnTo>
                    <a:pt x="12192000" y="4662436"/>
                  </a:lnTo>
                  <a:lnTo>
                    <a:pt x="12192000" y="517651"/>
                  </a:lnTo>
                  <a:lnTo>
                    <a:pt x="12189884" y="470537"/>
                  </a:lnTo>
                  <a:lnTo>
                    <a:pt x="12183659" y="424607"/>
                  </a:lnTo>
                  <a:lnTo>
                    <a:pt x="12173507" y="380044"/>
                  </a:lnTo>
                  <a:lnTo>
                    <a:pt x="12159612" y="337032"/>
                  </a:lnTo>
                  <a:lnTo>
                    <a:pt x="12142156" y="295752"/>
                  </a:lnTo>
                  <a:lnTo>
                    <a:pt x="12121322" y="256389"/>
                  </a:lnTo>
                  <a:lnTo>
                    <a:pt x="12097292" y="219124"/>
                  </a:lnTo>
                  <a:lnTo>
                    <a:pt x="12070250" y="184141"/>
                  </a:lnTo>
                  <a:lnTo>
                    <a:pt x="12040377" y="151622"/>
                  </a:lnTo>
                  <a:lnTo>
                    <a:pt x="12007858" y="121749"/>
                  </a:lnTo>
                  <a:lnTo>
                    <a:pt x="11972875" y="94707"/>
                  </a:lnTo>
                  <a:lnTo>
                    <a:pt x="11935610" y="70677"/>
                  </a:lnTo>
                  <a:lnTo>
                    <a:pt x="11896247" y="49843"/>
                  </a:lnTo>
                  <a:lnTo>
                    <a:pt x="11854967" y="32387"/>
                  </a:lnTo>
                  <a:lnTo>
                    <a:pt x="11811955" y="18492"/>
                  </a:lnTo>
                  <a:lnTo>
                    <a:pt x="11767392" y="8340"/>
                  </a:lnTo>
                  <a:lnTo>
                    <a:pt x="11721462" y="2115"/>
                  </a:lnTo>
                  <a:lnTo>
                    <a:pt x="1167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" y="1678686"/>
              <a:ext cx="12192000" cy="5180330"/>
            </a:xfrm>
            <a:custGeom>
              <a:avLst/>
              <a:gdLst/>
              <a:ahLst/>
              <a:cxnLst/>
              <a:rect l="l" t="t" r="r" b="b"/>
              <a:pathLst>
                <a:path w="12192000" h="5180330">
                  <a:moveTo>
                    <a:pt x="0" y="517651"/>
                  </a:moveTo>
                  <a:lnTo>
                    <a:pt x="2115" y="470537"/>
                  </a:lnTo>
                  <a:lnTo>
                    <a:pt x="8339" y="424607"/>
                  </a:lnTo>
                  <a:lnTo>
                    <a:pt x="18490" y="380044"/>
                  </a:lnTo>
                  <a:lnTo>
                    <a:pt x="32384" y="337032"/>
                  </a:lnTo>
                  <a:lnTo>
                    <a:pt x="49838" y="295752"/>
                  </a:lnTo>
                  <a:lnTo>
                    <a:pt x="70671" y="256389"/>
                  </a:lnTo>
                  <a:lnTo>
                    <a:pt x="94699" y="219124"/>
                  </a:lnTo>
                  <a:lnTo>
                    <a:pt x="121740" y="184141"/>
                  </a:lnTo>
                  <a:lnTo>
                    <a:pt x="151611" y="151622"/>
                  </a:lnTo>
                  <a:lnTo>
                    <a:pt x="184128" y="121749"/>
                  </a:lnTo>
                  <a:lnTo>
                    <a:pt x="219110" y="94707"/>
                  </a:lnTo>
                  <a:lnTo>
                    <a:pt x="256374" y="70677"/>
                  </a:lnTo>
                  <a:lnTo>
                    <a:pt x="295737" y="49843"/>
                  </a:lnTo>
                  <a:lnTo>
                    <a:pt x="337015" y="32387"/>
                  </a:lnTo>
                  <a:lnTo>
                    <a:pt x="380028" y="18492"/>
                  </a:lnTo>
                  <a:lnTo>
                    <a:pt x="424591" y="8340"/>
                  </a:lnTo>
                  <a:lnTo>
                    <a:pt x="470522" y="2115"/>
                  </a:lnTo>
                  <a:lnTo>
                    <a:pt x="517639" y="0"/>
                  </a:lnTo>
                  <a:lnTo>
                    <a:pt x="11674348" y="0"/>
                  </a:lnTo>
                  <a:lnTo>
                    <a:pt x="11721462" y="2115"/>
                  </a:lnTo>
                  <a:lnTo>
                    <a:pt x="11767392" y="8340"/>
                  </a:lnTo>
                  <a:lnTo>
                    <a:pt x="11811955" y="18492"/>
                  </a:lnTo>
                  <a:lnTo>
                    <a:pt x="11854967" y="32387"/>
                  </a:lnTo>
                  <a:lnTo>
                    <a:pt x="11896247" y="49843"/>
                  </a:lnTo>
                  <a:lnTo>
                    <a:pt x="11935610" y="70677"/>
                  </a:lnTo>
                  <a:lnTo>
                    <a:pt x="11972875" y="94707"/>
                  </a:lnTo>
                  <a:lnTo>
                    <a:pt x="12007858" y="121749"/>
                  </a:lnTo>
                  <a:lnTo>
                    <a:pt x="12040377" y="151622"/>
                  </a:lnTo>
                  <a:lnTo>
                    <a:pt x="12070250" y="184141"/>
                  </a:lnTo>
                  <a:lnTo>
                    <a:pt x="12097292" y="219124"/>
                  </a:lnTo>
                  <a:lnTo>
                    <a:pt x="12121322" y="256389"/>
                  </a:lnTo>
                  <a:lnTo>
                    <a:pt x="12142156" y="295752"/>
                  </a:lnTo>
                  <a:lnTo>
                    <a:pt x="12159612" y="337032"/>
                  </a:lnTo>
                  <a:lnTo>
                    <a:pt x="12173507" y="380044"/>
                  </a:lnTo>
                  <a:lnTo>
                    <a:pt x="12183659" y="424607"/>
                  </a:lnTo>
                  <a:lnTo>
                    <a:pt x="12189884" y="470537"/>
                  </a:lnTo>
                  <a:lnTo>
                    <a:pt x="12192000" y="517651"/>
                  </a:lnTo>
                  <a:lnTo>
                    <a:pt x="12192000" y="4662436"/>
                  </a:lnTo>
                  <a:lnTo>
                    <a:pt x="12189884" y="4709553"/>
                  </a:lnTo>
                  <a:lnTo>
                    <a:pt x="12183659" y="4755484"/>
                  </a:lnTo>
                  <a:lnTo>
                    <a:pt x="12173507" y="4800047"/>
                  </a:lnTo>
                  <a:lnTo>
                    <a:pt x="12159612" y="4843059"/>
                  </a:lnTo>
                  <a:lnTo>
                    <a:pt x="12142156" y="4884338"/>
                  </a:lnTo>
                  <a:lnTo>
                    <a:pt x="12121322" y="4923701"/>
                  </a:lnTo>
                  <a:lnTo>
                    <a:pt x="12097292" y="4960965"/>
                  </a:lnTo>
                  <a:lnTo>
                    <a:pt x="12070250" y="4995947"/>
                  </a:lnTo>
                  <a:lnTo>
                    <a:pt x="12040377" y="5028464"/>
                  </a:lnTo>
                  <a:lnTo>
                    <a:pt x="12007858" y="5058335"/>
                  </a:lnTo>
                  <a:lnTo>
                    <a:pt x="11972875" y="5085375"/>
                  </a:lnTo>
                  <a:lnTo>
                    <a:pt x="11935610" y="5109403"/>
                  </a:lnTo>
                  <a:lnTo>
                    <a:pt x="11896247" y="5130236"/>
                  </a:lnTo>
                  <a:lnTo>
                    <a:pt x="11854967" y="5147691"/>
                  </a:lnTo>
                  <a:lnTo>
                    <a:pt x="11811955" y="5161585"/>
                  </a:lnTo>
                  <a:lnTo>
                    <a:pt x="11767392" y="5171735"/>
                  </a:lnTo>
                  <a:lnTo>
                    <a:pt x="11721462" y="5177959"/>
                  </a:lnTo>
                  <a:lnTo>
                    <a:pt x="11674348" y="5180075"/>
                  </a:lnTo>
                  <a:lnTo>
                    <a:pt x="517639" y="5180075"/>
                  </a:lnTo>
                  <a:lnTo>
                    <a:pt x="470522" y="5177959"/>
                  </a:lnTo>
                  <a:lnTo>
                    <a:pt x="424591" y="5171735"/>
                  </a:lnTo>
                  <a:lnTo>
                    <a:pt x="380028" y="5161585"/>
                  </a:lnTo>
                  <a:lnTo>
                    <a:pt x="337015" y="5147691"/>
                  </a:lnTo>
                  <a:lnTo>
                    <a:pt x="295737" y="5130236"/>
                  </a:lnTo>
                  <a:lnTo>
                    <a:pt x="256374" y="5109403"/>
                  </a:lnTo>
                  <a:lnTo>
                    <a:pt x="219110" y="5085375"/>
                  </a:lnTo>
                  <a:lnTo>
                    <a:pt x="184128" y="5058335"/>
                  </a:lnTo>
                  <a:lnTo>
                    <a:pt x="151611" y="5028464"/>
                  </a:lnTo>
                  <a:lnTo>
                    <a:pt x="121740" y="4995947"/>
                  </a:lnTo>
                  <a:lnTo>
                    <a:pt x="94699" y="4960965"/>
                  </a:lnTo>
                  <a:lnTo>
                    <a:pt x="70671" y="4923701"/>
                  </a:lnTo>
                  <a:lnTo>
                    <a:pt x="49838" y="4884338"/>
                  </a:lnTo>
                  <a:lnTo>
                    <a:pt x="32384" y="4843059"/>
                  </a:lnTo>
                  <a:lnTo>
                    <a:pt x="18490" y="4800047"/>
                  </a:lnTo>
                  <a:lnTo>
                    <a:pt x="8339" y="4755484"/>
                  </a:lnTo>
                  <a:lnTo>
                    <a:pt x="2115" y="4709553"/>
                  </a:lnTo>
                  <a:lnTo>
                    <a:pt x="0" y="4662436"/>
                  </a:lnTo>
                  <a:lnTo>
                    <a:pt x="0" y="51765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1856994" y="0"/>
                  </a:moveTo>
                  <a:lnTo>
                    <a:pt x="429006" y="0"/>
                  </a:lnTo>
                  <a:lnTo>
                    <a:pt x="382261" y="2516"/>
                  </a:lnTo>
                  <a:lnTo>
                    <a:pt x="336974" y="9892"/>
                  </a:lnTo>
                  <a:lnTo>
                    <a:pt x="293407" y="21866"/>
                  </a:lnTo>
                  <a:lnTo>
                    <a:pt x="251822" y="38176"/>
                  </a:lnTo>
                  <a:lnTo>
                    <a:pt x="212479" y="58561"/>
                  </a:lnTo>
                  <a:lnTo>
                    <a:pt x="175641" y="82759"/>
                  </a:lnTo>
                  <a:lnTo>
                    <a:pt x="141570" y="110509"/>
                  </a:lnTo>
                  <a:lnTo>
                    <a:pt x="110527" y="141550"/>
                  </a:lnTo>
                  <a:lnTo>
                    <a:pt x="82773" y="175619"/>
                  </a:lnTo>
                  <a:lnTo>
                    <a:pt x="58572" y="212456"/>
                  </a:lnTo>
                  <a:lnTo>
                    <a:pt x="38184" y="251800"/>
                  </a:lnTo>
                  <a:lnTo>
                    <a:pt x="21871" y="293388"/>
                  </a:lnTo>
                  <a:lnTo>
                    <a:pt x="9895" y="336959"/>
                  </a:lnTo>
                  <a:lnTo>
                    <a:pt x="2517" y="382252"/>
                  </a:lnTo>
                  <a:lnTo>
                    <a:pt x="0" y="429006"/>
                  </a:lnTo>
                  <a:lnTo>
                    <a:pt x="2517" y="475759"/>
                  </a:lnTo>
                  <a:lnTo>
                    <a:pt x="9895" y="521052"/>
                  </a:lnTo>
                  <a:lnTo>
                    <a:pt x="21871" y="564623"/>
                  </a:lnTo>
                  <a:lnTo>
                    <a:pt x="38184" y="606211"/>
                  </a:lnTo>
                  <a:lnTo>
                    <a:pt x="58572" y="645555"/>
                  </a:lnTo>
                  <a:lnTo>
                    <a:pt x="82773" y="682392"/>
                  </a:lnTo>
                  <a:lnTo>
                    <a:pt x="110527" y="716461"/>
                  </a:lnTo>
                  <a:lnTo>
                    <a:pt x="141570" y="747502"/>
                  </a:lnTo>
                  <a:lnTo>
                    <a:pt x="175641" y="775252"/>
                  </a:lnTo>
                  <a:lnTo>
                    <a:pt x="212479" y="799450"/>
                  </a:lnTo>
                  <a:lnTo>
                    <a:pt x="251822" y="819835"/>
                  </a:lnTo>
                  <a:lnTo>
                    <a:pt x="293407" y="836145"/>
                  </a:lnTo>
                  <a:lnTo>
                    <a:pt x="336974" y="848119"/>
                  </a:lnTo>
                  <a:lnTo>
                    <a:pt x="382261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6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0" y="429006"/>
                  </a:moveTo>
                  <a:lnTo>
                    <a:pt x="2517" y="382252"/>
                  </a:lnTo>
                  <a:lnTo>
                    <a:pt x="9895" y="336959"/>
                  </a:lnTo>
                  <a:lnTo>
                    <a:pt x="21871" y="293388"/>
                  </a:lnTo>
                  <a:lnTo>
                    <a:pt x="38184" y="251800"/>
                  </a:lnTo>
                  <a:lnTo>
                    <a:pt x="58572" y="212456"/>
                  </a:lnTo>
                  <a:lnTo>
                    <a:pt x="82773" y="175619"/>
                  </a:lnTo>
                  <a:lnTo>
                    <a:pt x="110527" y="141550"/>
                  </a:lnTo>
                  <a:lnTo>
                    <a:pt x="141570" y="110509"/>
                  </a:lnTo>
                  <a:lnTo>
                    <a:pt x="175641" y="82759"/>
                  </a:lnTo>
                  <a:lnTo>
                    <a:pt x="212479" y="58561"/>
                  </a:lnTo>
                  <a:lnTo>
                    <a:pt x="251822" y="38176"/>
                  </a:lnTo>
                  <a:lnTo>
                    <a:pt x="293407" y="21866"/>
                  </a:lnTo>
                  <a:lnTo>
                    <a:pt x="336974" y="9892"/>
                  </a:lnTo>
                  <a:lnTo>
                    <a:pt x="382261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6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61" y="855495"/>
                  </a:lnTo>
                  <a:lnTo>
                    <a:pt x="336974" y="848119"/>
                  </a:lnTo>
                  <a:lnTo>
                    <a:pt x="293407" y="836145"/>
                  </a:lnTo>
                  <a:lnTo>
                    <a:pt x="251822" y="819835"/>
                  </a:lnTo>
                  <a:lnTo>
                    <a:pt x="212479" y="799450"/>
                  </a:lnTo>
                  <a:lnTo>
                    <a:pt x="175641" y="775252"/>
                  </a:lnTo>
                  <a:lnTo>
                    <a:pt x="141570" y="747502"/>
                  </a:lnTo>
                  <a:lnTo>
                    <a:pt x="110527" y="716461"/>
                  </a:lnTo>
                  <a:lnTo>
                    <a:pt x="82773" y="682392"/>
                  </a:lnTo>
                  <a:lnTo>
                    <a:pt x="58572" y="645555"/>
                  </a:lnTo>
                  <a:lnTo>
                    <a:pt x="38184" y="606211"/>
                  </a:lnTo>
                  <a:lnTo>
                    <a:pt x="21871" y="564623"/>
                  </a:lnTo>
                  <a:lnTo>
                    <a:pt x="9895" y="521052"/>
                  </a:lnTo>
                  <a:lnTo>
                    <a:pt x="2517" y="475759"/>
                  </a:lnTo>
                  <a:lnTo>
                    <a:pt x="0" y="429006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1589506"/>
              <a:ext cx="1681734" cy="43207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550570" y="2543683"/>
            <a:ext cx="11094085" cy="3880485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12700" marR="5080" indent="914400">
              <a:lnSpc>
                <a:spcPct val="100400"/>
              </a:lnSpc>
              <a:spcBef>
                <a:spcPts val="80"/>
              </a:spcBef>
            </a:pPr>
            <a:r>
              <a:rPr dirty="0" sz="3600">
                <a:latin typeface="Arial"/>
                <a:cs typeface="Arial"/>
              </a:rPr>
              <a:t>Hai</a:t>
            </a:r>
            <a:r>
              <a:rPr dirty="0" sz="3600" spc="4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đứa</a:t>
            </a:r>
            <a:r>
              <a:rPr dirty="0" sz="3600" spc="4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trẻ</a:t>
            </a:r>
            <a:r>
              <a:rPr dirty="0" sz="3600" spc="4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khiến</a:t>
            </a:r>
            <a:r>
              <a:rPr dirty="0" sz="3600" spc="40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3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nhớ</a:t>
            </a:r>
            <a:r>
              <a:rPr dirty="0" sz="3600" spc="4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tuổi</a:t>
            </a:r>
            <a:r>
              <a:rPr dirty="0" sz="3600" spc="40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thơ</a:t>
            </a:r>
            <a:r>
              <a:rPr dirty="0" sz="3600" spc="40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40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mình</a:t>
            </a:r>
            <a:r>
              <a:rPr dirty="0" sz="3600" spc="409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đến </a:t>
            </a:r>
            <a:r>
              <a:rPr dirty="0" sz="3600">
                <a:latin typeface="Arial"/>
                <a:cs typeface="Arial"/>
              </a:rPr>
              <a:t>thế.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Hầu</a:t>
            </a:r>
            <a:r>
              <a:rPr dirty="0" sz="3600" spc="15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như</a:t>
            </a:r>
            <a:r>
              <a:rPr dirty="0" sz="3600" spc="15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ngày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nào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cũng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vậy,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khi</a:t>
            </a:r>
            <a:r>
              <a:rPr dirty="0" sz="3600" spc="1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mặt</a:t>
            </a:r>
            <a:r>
              <a:rPr dirty="0" sz="3600" spc="1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trời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bắt</a:t>
            </a:r>
            <a:r>
              <a:rPr dirty="0" sz="3600" spc="15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đầu </a:t>
            </a:r>
            <a:r>
              <a:rPr dirty="0" sz="3600">
                <a:latin typeface="Arial"/>
                <a:cs typeface="Arial"/>
              </a:rPr>
              <a:t>lặn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thì</a:t>
            </a:r>
            <a:r>
              <a:rPr dirty="0" sz="3600" spc="1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đi</a:t>
            </a:r>
            <a:r>
              <a:rPr dirty="0" sz="3600" spc="11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từ</a:t>
            </a:r>
            <a:r>
              <a:rPr dirty="0" sz="3600" spc="1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trên</a:t>
            </a:r>
            <a:r>
              <a:rPr dirty="0" sz="3600" spc="1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núi</a:t>
            </a:r>
            <a:r>
              <a:rPr dirty="0" sz="3600" spc="1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về</a:t>
            </a:r>
            <a:r>
              <a:rPr dirty="0" sz="3600" spc="1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nhà</a:t>
            </a:r>
            <a:r>
              <a:rPr dirty="0" sz="3600" spc="1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với</a:t>
            </a:r>
            <a:r>
              <a:rPr dirty="0" sz="3600" spc="1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một</a:t>
            </a:r>
            <a:r>
              <a:rPr dirty="0" sz="3600" spc="1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bó</a:t>
            </a:r>
            <a:r>
              <a:rPr dirty="0" sz="3600" spc="1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củi</a:t>
            </a:r>
            <a:r>
              <a:rPr dirty="0" sz="3600" spc="13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khô</a:t>
            </a:r>
            <a:r>
              <a:rPr dirty="0" sz="3600" spc="114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trên </a:t>
            </a:r>
            <a:r>
              <a:rPr dirty="0" sz="3600">
                <a:latin typeface="Arial"/>
                <a:cs typeface="Arial"/>
              </a:rPr>
              <a:t>vai.</a:t>
            </a:r>
            <a:r>
              <a:rPr dirty="0" sz="3600" spc="4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Nhà</a:t>
            </a:r>
            <a:r>
              <a:rPr dirty="0" sz="3600" spc="48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4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ở</a:t>
            </a:r>
            <a:r>
              <a:rPr dirty="0" sz="3600" spc="4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chân</a:t>
            </a:r>
            <a:r>
              <a:rPr dirty="0" sz="3600" spc="4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núi,</a:t>
            </a:r>
            <a:r>
              <a:rPr dirty="0" sz="3600" spc="48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mái</a:t>
            </a:r>
            <a:r>
              <a:rPr dirty="0" sz="3600" spc="4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ngói</a:t>
            </a:r>
            <a:r>
              <a:rPr dirty="0" sz="3600" spc="4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nâu</a:t>
            </a:r>
            <a:r>
              <a:rPr dirty="0" sz="3600" spc="48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thẫm</a:t>
            </a:r>
            <a:r>
              <a:rPr dirty="0" sz="3600" spc="4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lẫn</a:t>
            </a:r>
            <a:r>
              <a:rPr dirty="0" sz="3600" spc="484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giữa </a:t>
            </a:r>
            <a:r>
              <a:rPr dirty="0" sz="3600">
                <a:latin typeface="Arial"/>
                <a:cs typeface="Arial"/>
              </a:rPr>
              <a:t>những</a:t>
            </a:r>
            <a:r>
              <a:rPr dirty="0" sz="3600" spc="3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tán</a:t>
            </a:r>
            <a:r>
              <a:rPr dirty="0" sz="3600" spc="3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cây.</a:t>
            </a:r>
            <a:r>
              <a:rPr dirty="0" sz="3600" spc="3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Một</a:t>
            </a:r>
            <a:r>
              <a:rPr dirty="0" sz="3600" spc="3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ngọn</a:t>
            </a:r>
            <a:r>
              <a:rPr dirty="0" sz="3600" spc="3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khói</a:t>
            </a:r>
            <a:r>
              <a:rPr dirty="0" sz="3600" spc="3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vơ</a:t>
            </a:r>
            <a:r>
              <a:rPr dirty="0" sz="3600" spc="3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vẩn</a:t>
            </a:r>
            <a:r>
              <a:rPr dirty="0" sz="3600" spc="33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bay</a:t>
            </a:r>
            <a:r>
              <a:rPr dirty="0" sz="3600" spc="3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lên</a:t>
            </a:r>
            <a:r>
              <a:rPr dirty="0" sz="3600" spc="3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từ</a:t>
            </a:r>
            <a:r>
              <a:rPr dirty="0" sz="3600" spc="34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căn </a:t>
            </a:r>
            <a:r>
              <a:rPr dirty="0" sz="3600">
                <a:latin typeface="Arial"/>
                <a:cs typeface="Arial"/>
              </a:rPr>
              <a:t>bếp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nhỏ.</a:t>
            </a:r>
            <a:r>
              <a:rPr dirty="0" sz="3600" spc="1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1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biết</a:t>
            </a:r>
            <a:r>
              <a:rPr dirty="0" sz="3600" spc="1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là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mẹ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đã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từ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vườn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về</a:t>
            </a:r>
            <a:r>
              <a:rPr dirty="0" sz="3600" spc="1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và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bà</a:t>
            </a:r>
            <a:r>
              <a:rPr dirty="0" sz="3600" spc="1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vừa</a:t>
            </a:r>
            <a:r>
              <a:rPr dirty="0" sz="3600" spc="18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mới </a:t>
            </a:r>
            <a:r>
              <a:rPr dirty="0" sz="3600">
                <a:latin typeface="Arial"/>
                <a:cs typeface="Arial"/>
              </a:rPr>
              <a:t>nhóm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bếp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để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nấu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cơm.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61516" y="13716"/>
            <a:ext cx="10694035" cy="2332990"/>
            <a:chOff x="1461516" y="13716"/>
            <a:chExt cx="10694035" cy="233299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516" y="13716"/>
              <a:ext cx="9919716" cy="122529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924787" y="1174991"/>
              <a:ext cx="4231005" cy="1171575"/>
            </a:xfrm>
            <a:custGeom>
              <a:avLst/>
              <a:gdLst/>
              <a:ahLst/>
              <a:cxnLst/>
              <a:rect l="l" t="t" r="r" b="b"/>
              <a:pathLst>
                <a:path w="4231005" h="1171575">
                  <a:moveTo>
                    <a:pt x="4230421" y="0"/>
                  </a:moveTo>
                  <a:lnTo>
                    <a:pt x="4217657" y="0"/>
                  </a:lnTo>
                  <a:lnTo>
                    <a:pt x="4217657" y="1158633"/>
                  </a:lnTo>
                  <a:lnTo>
                    <a:pt x="0" y="1158633"/>
                  </a:lnTo>
                  <a:lnTo>
                    <a:pt x="0" y="1171371"/>
                  </a:lnTo>
                  <a:lnTo>
                    <a:pt x="4217670" y="1171371"/>
                  </a:lnTo>
                  <a:lnTo>
                    <a:pt x="4230421" y="1171371"/>
                  </a:lnTo>
                  <a:lnTo>
                    <a:pt x="4230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24787" y="1174965"/>
              <a:ext cx="4217670" cy="1158875"/>
            </a:xfrm>
            <a:custGeom>
              <a:avLst/>
              <a:gdLst/>
              <a:ahLst/>
              <a:cxnLst/>
              <a:rect l="l" t="t" r="r" b="b"/>
              <a:pathLst>
                <a:path w="4217670" h="1158875">
                  <a:moveTo>
                    <a:pt x="4217619" y="12"/>
                  </a:moveTo>
                  <a:lnTo>
                    <a:pt x="12763" y="12"/>
                  </a:lnTo>
                  <a:lnTo>
                    <a:pt x="0" y="0"/>
                  </a:lnTo>
                  <a:lnTo>
                    <a:pt x="0" y="1158659"/>
                  </a:lnTo>
                  <a:lnTo>
                    <a:pt x="12763" y="1158659"/>
                  </a:lnTo>
                  <a:lnTo>
                    <a:pt x="12763" y="12750"/>
                  </a:lnTo>
                  <a:lnTo>
                    <a:pt x="4217619" y="12750"/>
                  </a:lnTo>
                  <a:lnTo>
                    <a:pt x="4217619" y="12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937551" y="1187767"/>
              <a:ext cx="4204970" cy="1146175"/>
            </a:xfrm>
            <a:custGeom>
              <a:avLst/>
              <a:gdLst/>
              <a:ahLst/>
              <a:cxnLst/>
              <a:rect l="l" t="t" r="r" b="b"/>
              <a:pathLst>
                <a:path w="4204970" h="1146175">
                  <a:moveTo>
                    <a:pt x="4204817" y="0"/>
                  </a:moveTo>
                  <a:lnTo>
                    <a:pt x="4198543" y="0"/>
                  </a:lnTo>
                  <a:lnTo>
                    <a:pt x="4198543" y="1139583"/>
                  </a:lnTo>
                  <a:lnTo>
                    <a:pt x="0" y="1139583"/>
                  </a:lnTo>
                  <a:lnTo>
                    <a:pt x="0" y="1145857"/>
                  </a:lnTo>
                  <a:lnTo>
                    <a:pt x="4198543" y="1145857"/>
                  </a:lnTo>
                  <a:lnTo>
                    <a:pt x="4204817" y="1145857"/>
                  </a:lnTo>
                  <a:lnTo>
                    <a:pt x="420481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37551" y="1187729"/>
              <a:ext cx="4198620" cy="1139825"/>
            </a:xfrm>
            <a:custGeom>
              <a:avLst/>
              <a:gdLst/>
              <a:ahLst/>
              <a:cxnLst/>
              <a:rect l="l" t="t" r="r" b="b"/>
              <a:pathLst>
                <a:path w="4198620" h="1139825">
                  <a:moveTo>
                    <a:pt x="4198582" y="0"/>
                  </a:moveTo>
                  <a:lnTo>
                    <a:pt x="6273" y="0"/>
                  </a:lnTo>
                  <a:lnTo>
                    <a:pt x="0" y="38"/>
                  </a:lnTo>
                  <a:lnTo>
                    <a:pt x="0" y="1139621"/>
                  </a:lnTo>
                  <a:lnTo>
                    <a:pt x="6273" y="1139621"/>
                  </a:lnTo>
                  <a:lnTo>
                    <a:pt x="6273" y="6261"/>
                  </a:lnTo>
                  <a:lnTo>
                    <a:pt x="4198582" y="6261"/>
                  </a:lnTo>
                  <a:lnTo>
                    <a:pt x="4198582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43826" y="1193950"/>
              <a:ext cx="4192904" cy="1133475"/>
            </a:xfrm>
            <a:custGeom>
              <a:avLst/>
              <a:gdLst/>
              <a:ahLst/>
              <a:cxnLst/>
              <a:rect l="l" t="t" r="r" b="b"/>
              <a:pathLst>
                <a:path w="4192904" h="1133475">
                  <a:moveTo>
                    <a:pt x="4192314" y="0"/>
                  </a:moveTo>
                  <a:lnTo>
                    <a:pt x="0" y="0"/>
                  </a:lnTo>
                  <a:lnTo>
                    <a:pt x="0" y="1133398"/>
                  </a:lnTo>
                  <a:lnTo>
                    <a:pt x="4192314" y="1133398"/>
                  </a:lnTo>
                  <a:lnTo>
                    <a:pt x="4192314" y="0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62986" rIns="0" bIns="0" rtlCol="0" vert="horz">
            <a:spAutoFit/>
          </a:bodyPr>
          <a:lstStyle/>
          <a:p>
            <a:pPr marL="7799705">
              <a:lnSpc>
                <a:spcPct val="100000"/>
              </a:lnSpc>
              <a:spcBef>
                <a:spcPts val="110"/>
              </a:spcBef>
            </a:pPr>
            <a:r>
              <a:rPr dirty="0" sz="2800" spc="-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800" spc="-245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340" b="0">
                <a:solidFill>
                  <a:srgbClr val="000000"/>
                </a:solidFill>
                <a:latin typeface="Komatuna"/>
                <a:cs typeface="Komatuna"/>
              </a:rPr>
              <a:t> </a:t>
            </a:r>
            <a:r>
              <a:rPr dirty="0" sz="2800" spc="-135" b="0">
                <a:solidFill>
                  <a:srgbClr val="000000"/>
                </a:solidFill>
                <a:latin typeface="Arial"/>
                <a:cs typeface="Arial"/>
              </a:rPr>
              <a:t>khó</a:t>
            </a:r>
            <a:r>
              <a:rPr dirty="0" sz="28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đ</a:t>
            </a:r>
            <a:r>
              <a:rPr dirty="0" sz="2800" spc="-20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c: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8762" y="1323213"/>
            <a:ext cx="12211050" cy="5545455"/>
            <a:chOff x="-8762" y="1323213"/>
            <a:chExt cx="12211050" cy="5545455"/>
          </a:xfrm>
        </p:grpSpPr>
        <p:sp>
          <p:nvSpPr>
            <p:cNvPr id="4" name="object 4" descr=""/>
            <p:cNvSpPr/>
            <p:nvPr/>
          </p:nvSpPr>
          <p:spPr>
            <a:xfrm>
              <a:off x="762" y="1678686"/>
              <a:ext cx="12192000" cy="5180330"/>
            </a:xfrm>
            <a:custGeom>
              <a:avLst/>
              <a:gdLst/>
              <a:ahLst/>
              <a:cxnLst/>
              <a:rect l="l" t="t" r="r" b="b"/>
              <a:pathLst>
                <a:path w="12192000" h="5180330">
                  <a:moveTo>
                    <a:pt x="11674348" y="0"/>
                  </a:moveTo>
                  <a:lnTo>
                    <a:pt x="517639" y="0"/>
                  </a:lnTo>
                  <a:lnTo>
                    <a:pt x="470522" y="2115"/>
                  </a:lnTo>
                  <a:lnTo>
                    <a:pt x="424591" y="8340"/>
                  </a:lnTo>
                  <a:lnTo>
                    <a:pt x="380028" y="18492"/>
                  </a:lnTo>
                  <a:lnTo>
                    <a:pt x="337015" y="32387"/>
                  </a:lnTo>
                  <a:lnTo>
                    <a:pt x="295737" y="49843"/>
                  </a:lnTo>
                  <a:lnTo>
                    <a:pt x="256374" y="70677"/>
                  </a:lnTo>
                  <a:lnTo>
                    <a:pt x="219110" y="94707"/>
                  </a:lnTo>
                  <a:lnTo>
                    <a:pt x="184128" y="121749"/>
                  </a:lnTo>
                  <a:lnTo>
                    <a:pt x="151611" y="151622"/>
                  </a:lnTo>
                  <a:lnTo>
                    <a:pt x="121740" y="184141"/>
                  </a:lnTo>
                  <a:lnTo>
                    <a:pt x="94699" y="219124"/>
                  </a:lnTo>
                  <a:lnTo>
                    <a:pt x="70671" y="256389"/>
                  </a:lnTo>
                  <a:lnTo>
                    <a:pt x="49838" y="295752"/>
                  </a:lnTo>
                  <a:lnTo>
                    <a:pt x="32384" y="337032"/>
                  </a:lnTo>
                  <a:lnTo>
                    <a:pt x="18490" y="380044"/>
                  </a:lnTo>
                  <a:lnTo>
                    <a:pt x="8339" y="424607"/>
                  </a:lnTo>
                  <a:lnTo>
                    <a:pt x="2115" y="470537"/>
                  </a:lnTo>
                  <a:lnTo>
                    <a:pt x="0" y="517651"/>
                  </a:lnTo>
                  <a:lnTo>
                    <a:pt x="0" y="4662436"/>
                  </a:lnTo>
                  <a:lnTo>
                    <a:pt x="2115" y="4709553"/>
                  </a:lnTo>
                  <a:lnTo>
                    <a:pt x="8339" y="4755484"/>
                  </a:lnTo>
                  <a:lnTo>
                    <a:pt x="18490" y="4800047"/>
                  </a:lnTo>
                  <a:lnTo>
                    <a:pt x="32384" y="4843059"/>
                  </a:lnTo>
                  <a:lnTo>
                    <a:pt x="49838" y="4884338"/>
                  </a:lnTo>
                  <a:lnTo>
                    <a:pt x="70671" y="4923701"/>
                  </a:lnTo>
                  <a:lnTo>
                    <a:pt x="94699" y="4960965"/>
                  </a:lnTo>
                  <a:lnTo>
                    <a:pt x="121740" y="4995947"/>
                  </a:lnTo>
                  <a:lnTo>
                    <a:pt x="151611" y="5028464"/>
                  </a:lnTo>
                  <a:lnTo>
                    <a:pt x="184128" y="5058335"/>
                  </a:lnTo>
                  <a:lnTo>
                    <a:pt x="219110" y="5085375"/>
                  </a:lnTo>
                  <a:lnTo>
                    <a:pt x="256374" y="5109403"/>
                  </a:lnTo>
                  <a:lnTo>
                    <a:pt x="295737" y="5130236"/>
                  </a:lnTo>
                  <a:lnTo>
                    <a:pt x="337015" y="5147691"/>
                  </a:lnTo>
                  <a:lnTo>
                    <a:pt x="380028" y="5161585"/>
                  </a:lnTo>
                  <a:lnTo>
                    <a:pt x="424591" y="5171735"/>
                  </a:lnTo>
                  <a:lnTo>
                    <a:pt x="470522" y="5177959"/>
                  </a:lnTo>
                  <a:lnTo>
                    <a:pt x="517639" y="5180075"/>
                  </a:lnTo>
                  <a:lnTo>
                    <a:pt x="11674348" y="5180075"/>
                  </a:lnTo>
                  <a:lnTo>
                    <a:pt x="11721462" y="5177959"/>
                  </a:lnTo>
                  <a:lnTo>
                    <a:pt x="11767392" y="5171735"/>
                  </a:lnTo>
                  <a:lnTo>
                    <a:pt x="11811955" y="5161585"/>
                  </a:lnTo>
                  <a:lnTo>
                    <a:pt x="11854967" y="5147691"/>
                  </a:lnTo>
                  <a:lnTo>
                    <a:pt x="11896247" y="5130236"/>
                  </a:lnTo>
                  <a:lnTo>
                    <a:pt x="11935610" y="5109403"/>
                  </a:lnTo>
                  <a:lnTo>
                    <a:pt x="11972875" y="5085375"/>
                  </a:lnTo>
                  <a:lnTo>
                    <a:pt x="12007858" y="5058335"/>
                  </a:lnTo>
                  <a:lnTo>
                    <a:pt x="12040377" y="5028464"/>
                  </a:lnTo>
                  <a:lnTo>
                    <a:pt x="12070250" y="4995947"/>
                  </a:lnTo>
                  <a:lnTo>
                    <a:pt x="12097292" y="4960965"/>
                  </a:lnTo>
                  <a:lnTo>
                    <a:pt x="12121322" y="4923701"/>
                  </a:lnTo>
                  <a:lnTo>
                    <a:pt x="12142156" y="4884338"/>
                  </a:lnTo>
                  <a:lnTo>
                    <a:pt x="12159612" y="4843059"/>
                  </a:lnTo>
                  <a:lnTo>
                    <a:pt x="12173507" y="4800047"/>
                  </a:lnTo>
                  <a:lnTo>
                    <a:pt x="12183659" y="4755484"/>
                  </a:lnTo>
                  <a:lnTo>
                    <a:pt x="12189884" y="4709553"/>
                  </a:lnTo>
                  <a:lnTo>
                    <a:pt x="12192000" y="4662436"/>
                  </a:lnTo>
                  <a:lnTo>
                    <a:pt x="12192000" y="517651"/>
                  </a:lnTo>
                  <a:lnTo>
                    <a:pt x="12189884" y="470537"/>
                  </a:lnTo>
                  <a:lnTo>
                    <a:pt x="12183659" y="424607"/>
                  </a:lnTo>
                  <a:lnTo>
                    <a:pt x="12173507" y="380044"/>
                  </a:lnTo>
                  <a:lnTo>
                    <a:pt x="12159612" y="337032"/>
                  </a:lnTo>
                  <a:lnTo>
                    <a:pt x="12142156" y="295752"/>
                  </a:lnTo>
                  <a:lnTo>
                    <a:pt x="12121322" y="256389"/>
                  </a:lnTo>
                  <a:lnTo>
                    <a:pt x="12097292" y="219124"/>
                  </a:lnTo>
                  <a:lnTo>
                    <a:pt x="12070250" y="184141"/>
                  </a:lnTo>
                  <a:lnTo>
                    <a:pt x="12040377" y="151622"/>
                  </a:lnTo>
                  <a:lnTo>
                    <a:pt x="12007858" y="121749"/>
                  </a:lnTo>
                  <a:lnTo>
                    <a:pt x="11972875" y="94707"/>
                  </a:lnTo>
                  <a:lnTo>
                    <a:pt x="11935610" y="70677"/>
                  </a:lnTo>
                  <a:lnTo>
                    <a:pt x="11896247" y="49843"/>
                  </a:lnTo>
                  <a:lnTo>
                    <a:pt x="11854967" y="32387"/>
                  </a:lnTo>
                  <a:lnTo>
                    <a:pt x="11811955" y="18492"/>
                  </a:lnTo>
                  <a:lnTo>
                    <a:pt x="11767392" y="8340"/>
                  </a:lnTo>
                  <a:lnTo>
                    <a:pt x="11721462" y="2115"/>
                  </a:lnTo>
                  <a:lnTo>
                    <a:pt x="11674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" y="1678686"/>
              <a:ext cx="12192000" cy="5180330"/>
            </a:xfrm>
            <a:custGeom>
              <a:avLst/>
              <a:gdLst/>
              <a:ahLst/>
              <a:cxnLst/>
              <a:rect l="l" t="t" r="r" b="b"/>
              <a:pathLst>
                <a:path w="12192000" h="5180330">
                  <a:moveTo>
                    <a:pt x="0" y="517651"/>
                  </a:moveTo>
                  <a:lnTo>
                    <a:pt x="2115" y="470537"/>
                  </a:lnTo>
                  <a:lnTo>
                    <a:pt x="8339" y="424607"/>
                  </a:lnTo>
                  <a:lnTo>
                    <a:pt x="18490" y="380044"/>
                  </a:lnTo>
                  <a:lnTo>
                    <a:pt x="32384" y="337032"/>
                  </a:lnTo>
                  <a:lnTo>
                    <a:pt x="49838" y="295752"/>
                  </a:lnTo>
                  <a:lnTo>
                    <a:pt x="70671" y="256389"/>
                  </a:lnTo>
                  <a:lnTo>
                    <a:pt x="94699" y="219124"/>
                  </a:lnTo>
                  <a:lnTo>
                    <a:pt x="121740" y="184141"/>
                  </a:lnTo>
                  <a:lnTo>
                    <a:pt x="151611" y="151622"/>
                  </a:lnTo>
                  <a:lnTo>
                    <a:pt x="184128" y="121749"/>
                  </a:lnTo>
                  <a:lnTo>
                    <a:pt x="219110" y="94707"/>
                  </a:lnTo>
                  <a:lnTo>
                    <a:pt x="256374" y="70677"/>
                  </a:lnTo>
                  <a:lnTo>
                    <a:pt x="295737" y="49843"/>
                  </a:lnTo>
                  <a:lnTo>
                    <a:pt x="337015" y="32387"/>
                  </a:lnTo>
                  <a:lnTo>
                    <a:pt x="380028" y="18492"/>
                  </a:lnTo>
                  <a:lnTo>
                    <a:pt x="424591" y="8340"/>
                  </a:lnTo>
                  <a:lnTo>
                    <a:pt x="470522" y="2115"/>
                  </a:lnTo>
                  <a:lnTo>
                    <a:pt x="517639" y="0"/>
                  </a:lnTo>
                  <a:lnTo>
                    <a:pt x="11674348" y="0"/>
                  </a:lnTo>
                  <a:lnTo>
                    <a:pt x="11721462" y="2115"/>
                  </a:lnTo>
                  <a:lnTo>
                    <a:pt x="11767392" y="8340"/>
                  </a:lnTo>
                  <a:lnTo>
                    <a:pt x="11811955" y="18492"/>
                  </a:lnTo>
                  <a:lnTo>
                    <a:pt x="11854967" y="32387"/>
                  </a:lnTo>
                  <a:lnTo>
                    <a:pt x="11896247" y="49843"/>
                  </a:lnTo>
                  <a:lnTo>
                    <a:pt x="11935610" y="70677"/>
                  </a:lnTo>
                  <a:lnTo>
                    <a:pt x="11972875" y="94707"/>
                  </a:lnTo>
                  <a:lnTo>
                    <a:pt x="12007858" y="121749"/>
                  </a:lnTo>
                  <a:lnTo>
                    <a:pt x="12040377" y="151622"/>
                  </a:lnTo>
                  <a:lnTo>
                    <a:pt x="12070250" y="184141"/>
                  </a:lnTo>
                  <a:lnTo>
                    <a:pt x="12097292" y="219124"/>
                  </a:lnTo>
                  <a:lnTo>
                    <a:pt x="12121322" y="256389"/>
                  </a:lnTo>
                  <a:lnTo>
                    <a:pt x="12142156" y="295752"/>
                  </a:lnTo>
                  <a:lnTo>
                    <a:pt x="12159612" y="337032"/>
                  </a:lnTo>
                  <a:lnTo>
                    <a:pt x="12173507" y="380044"/>
                  </a:lnTo>
                  <a:lnTo>
                    <a:pt x="12183659" y="424607"/>
                  </a:lnTo>
                  <a:lnTo>
                    <a:pt x="12189884" y="470537"/>
                  </a:lnTo>
                  <a:lnTo>
                    <a:pt x="12192000" y="517651"/>
                  </a:lnTo>
                  <a:lnTo>
                    <a:pt x="12192000" y="4662436"/>
                  </a:lnTo>
                  <a:lnTo>
                    <a:pt x="12189884" y="4709553"/>
                  </a:lnTo>
                  <a:lnTo>
                    <a:pt x="12183659" y="4755484"/>
                  </a:lnTo>
                  <a:lnTo>
                    <a:pt x="12173507" y="4800047"/>
                  </a:lnTo>
                  <a:lnTo>
                    <a:pt x="12159612" y="4843059"/>
                  </a:lnTo>
                  <a:lnTo>
                    <a:pt x="12142156" y="4884338"/>
                  </a:lnTo>
                  <a:lnTo>
                    <a:pt x="12121322" y="4923701"/>
                  </a:lnTo>
                  <a:lnTo>
                    <a:pt x="12097292" y="4960965"/>
                  </a:lnTo>
                  <a:lnTo>
                    <a:pt x="12070250" y="4995947"/>
                  </a:lnTo>
                  <a:lnTo>
                    <a:pt x="12040377" y="5028464"/>
                  </a:lnTo>
                  <a:lnTo>
                    <a:pt x="12007858" y="5058335"/>
                  </a:lnTo>
                  <a:lnTo>
                    <a:pt x="11972875" y="5085375"/>
                  </a:lnTo>
                  <a:lnTo>
                    <a:pt x="11935610" y="5109403"/>
                  </a:lnTo>
                  <a:lnTo>
                    <a:pt x="11896247" y="5130236"/>
                  </a:lnTo>
                  <a:lnTo>
                    <a:pt x="11854967" y="5147691"/>
                  </a:lnTo>
                  <a:lnTo>
                    <a:pt x="11811955" y="5161585"/>
                  </a:lnTo>
                  <a:lnTo>
                    <a:pt x="11767392" y="5171735"/>
                  </a:lnTo>
                  <a:lnTo>
                    <a:pt x="11721462" y="5177959"/>
                  </a:lnTo>
                  <a:lnTo>
                    <a:pt x="11674348" y="5180075"/>
                  </a:lnTo>
                  <a:lnTo>
                    <a:pt x="517639" y="5180075"/>
                  </a:lnTo>
                  <a:lnTo>
                    <a:pt x="470522" y="5177959"/>
                  </a:lnTo>
                  <a:lnTo>
                    <a:pt x="424591" y="5171735"/>
                  </a:lnTo>
                  <a:lnTo>
                    <a:pt x="380028" y="5161585"/>
                  </a:lnTo>
                  <a:lnTo>
                    <a:pt x="337015" y="5147691"/>
                  </a:lnTo>
                  <a:lnTo>
                    <a:pt x="295737" y="5130236"/>
                  </a:lnTo>
                  <a:lnTo>
                    <a:pt x="256374" y="5109403"/>
                  </a:lnTo>
                  <a:lnTo>
                    <a:pt x="219110" y="5085375"/>
                  </a:lnTo>
                  <a:lnTo>
                    <a:pt x="184128" y="5058335"/>
                  </a:lnTo>
                  <a:lnTo>
                    <a:pt x="151611" y="5028464"/>
                  </a:lnTo>
                  <a:lnTo>
                    <a:pt x="121740" y="4995947"/>
                  </a:lnTo>
                  <a:lnTo>
                    <a:pt x="94699" y="4960965"/>
                  </a:lnTo>
                  <a:lnTo>
                    <a:pt x="70671" y="4923701"/>
                  </a:lnTo>
                  <a:lnTo>
                    <a:pt x="49838" y="4884338"/>
                  </a:lnTo>
                  <a:lnTo>
                    <a:pt x="32384" y="4843059"/>
                  </a:lnTo>
                  <a:lnTo>
                    <a:pt x="18490" y="4800047"/>
                  </a:lnTo>
                  <a:lnTo>
                    <a:pt x="8339" y="4755484"/>
                  </a:lnTo>
                  <a:lnTo>
                    <a:pt x="2115" y="4709553"/>
                  </a:lnTo>
                  <a:lnTo>
                    <a:pt x="0" y="4662436"/>
                  </a:lnTo>
                  <a:lnTo>
                    <a:pt x="0" y="517651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1856994" y="0"/>
                  </a:moveTo>
                  <a:lnTo>
                    <a:pt x="429006" y="0"/>
                  </a:lnTo>
                  <a:lnTo>
                    <a:pt x="382261" y="2516"/>
                  </a:lnTo>
                  <a:lnTo>
                    <a:pt x="336974" y="9892"/>
                  </a:lnTo>
                  <a:lnTo>
                    <a:pt x="293407" y="21866"/>
                  </a:lnTo>
                  <a:lnTo>
                    <a:pt x="251822" y="38176"/>
                  </a:lnTo>
                  <a:lnTo>
                    <a:pt x="212479" y="58561"/>
                  </a:lnTo>
                  <a:lnTo>
                    <a:pt x="175641" y="82759"/>
                  </a:lnTo>
                  <a:lnTo>
                    <a:pt x="141570" y="110509"/>
                  </a:lnTo>
                  <a:lnTo>
                    <a:pt x="110527" y="141550"/>
                  </a:lnTo>
                  <a:lnTo>
                    <a:pt x="82773" y="175619"/>
                  </a:lnTo>
                  <a:lnTo>
                    <a:pt x="58572" y="212456"/>
                  </a:lnTo>
                  <a:lnTo>
                    <a:pt x="38184" y="251800"/>
                  </a:lnTo>
                  <a:lnTo>
                    <a:pt x="21871" y="293388"/>
                  </a:lnTo>
                  <a:lnTo>
                    <a:pt x="9895" y="336959"/>
                  </a:lnTo>
                  <a:lnTo>
                    <a:pt x="2517" y="382252"/>
                  </a:lnTo>
                  <a:lnTo>
                    <a:pt x="0" y="429006"/>
                  </a:lnTo>
                  <a:lnTo>
                    <a:pt x="2517" y="475759"/>
                  </a:lnTo>
                  <a:lnTo>
                    <a:pt x="9895" y="521052"/>
                  </a:lnTo>
                  <a:lnTo>
                    <a:pt x="21871" y="564623"/>
                  </a:lnTo>
                  <a:lnTo>
                    <a:pt x="38184" y="606211"/>
                  </a:lnTo>
                  <a:lnTo>
                    <a:pt x="58572" y="645555"/>
                  </a:lnTo>
                  <a:lnTo>
                    <a:pt x="82773" y="682392"/>
                  </a:lnTo>
                  <a:lnTo>
                    <a:pt x="110527" y="716461"/>
                  </a:lnTo>
                  <a:lnTo>
                    <a:pt x="141570" y="747502"/>
                  </a:lnTo>
                  <a:lnTo>
                    <a:pt x="175641" y="775252"/>
                  </a:lnTo>
                  <a:lnTo>
                    <a:pt x="212479" y="799450"/>
                  </a:lnTo>
                  <a:lnTo>
                    <a:pt x="251822" y="819835"/>
                  </a:lnTo>
                  <a:lnTo>
                    <a:pt x="293407" y="836145"/>
                  </a:lnTo>
                  <a:lnTo>
                    <a:pt x="336974" y="848119"/>
                  </a:lnTo>
                  <a:lnTo>
                    <a:pt x="382261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6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0" y="429006"/>
                  </a:moveTo>
                  <a:lnTo>
                    <a:pt x="2517" y="382252"/>
                  </a:lnTo>
                  <a:lnTo>
                    <a:pt x="9895" y="336959"/>
                  </a:lnTo>
                  <a:lnTo>
                    <a:pt x="21871" y="293388"/>
                  </a:lnTo>
                  <a:lnTo>
                    <a:pt x="38184" y="251800"/>
                  </a:lnTo>
                  <a:lnTo>
                    <a:pt x="58572" y="212456"/>
                  </a:lnTo>
                  <a:lnTo>
                    <a:pt x="82773" y="175619"/>
                  </a:lnTo>
                  <a:lnTo>
                    <a:pt x="110527" y="141550"/>
                  </a:lnTo>
                  <a:lnTo>
                    <a:pt x="141570" y="110509"/>
                  </a:lnTo>
                  <a:lnTo>
                    <a:pt x="175641" y="82759"/>
                  </a:lnTo>
                  <a:lnTo>
                    <a:pt x="212479" y="58561"/>
                  </a:lnTo>
                  <a:lnTo>
                    <a:pt x="251822" y="38176"/>
                  </a:lnTo>
                  <a:lnTo>
                    <a:pt x="293407" y="21866"/>
                  </a:lnTo>
                  <a:lnTo>
                    <a:pt x="336974" y="9892"/>
                  </a:lnTo>
                  <a:lnTo>
                    <a:pt x="382261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6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61" y="855495"/>
                  </a:lnTo>
                  <a:lnTo>
                    <a:pt x="336974" y="848119"/>
                  </a:lnTo>
                  <a:lnTo>
                    <a:pt x="293407" y="836145"/>
                  </a:lnTo>
                  <a:lnTo>
                    <a:pt x="251822" y="819835"/>
                  </a:lnTo>
                  <a:lnTo>
                    <a:pt x="212479" y="799450"/>
                  </a:lnTo>
                  <a:lnTo>
                    <a:pt x="175641" y="775252"/>
                  </a:lnTo>
                  <a:lnTo>
                    <a:pt x="141570" y="747502"/>
                  </a:lnTo>
                  <a:lnTo>
                    <a:pt x="110527" y="716461"/>
                  </a:lnTo>
                  <a:lnTo>
                    <a:pt x="82773" y="682392"/>
                  </a:lnTo>
                  <a:lnTo>
                    <a:pt x="58572" y="645555"/>
                  </a:lnTo>
                  <a:lnTo>
                    <a:pt x="38184" y="606211"/>
                  </a:lnTo>
                  <a:lnTo>
                    <a:pt x="21871" y="564623"/>
                  </a:lnTo>
                  <a:lnTo>
                    <a:pt x="9895" y="521052"/>
                  </a:lnTo>
                  <a:lnTo>
                    <a:pt x="2517" y="475759"/>
                  </a:lnTo>
                  <a:lnTo>
                    <a:pt x="0" y="429006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1589506"/>
              <a:ext cx="1674114" cy="43207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12242" y="2362326"/>
            <a:ext cx="11902440" cy="4304030"/>
          </a:xfrm>
          <a:prstGeom prst="rect">
            <a:avLst/>
          </a:prstGeom>
        </p:spPr>
        <p:txBody>
          <a:bodyPr wrap="square" lIns="0" tIns="635" rIns="0" bIns="0" rtlCol="0" vert="horz">
            <a:spAutoFit/>
          </a:bodyPr>
          <a:lstStyle/>
          <a:p>
            <a:pPr algn="just" marL="12700" marR="5080" indent="914400">
              <a:lnSpc>
                <a:spcPct val="102600"/>
              </a:lnSpc>
              <a:spcBef>
                <a:spcPts val="5"/>
              </a:spcBef>
            </a:pPr>
            <a:r>
              <a:rPr dirty="0" sz="2800">
                <a:latin typeface="Arial"/>
                <a:cs typeface="Arial"/>
              </a:rPr>
              <a:t>Còn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bây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giờ,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chúng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rón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rén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ngồi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xuống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cỏ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khi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thấy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một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cánh </a:t>
            </a:r>
            <a:r>
              <a:rPr dirty="0" sz="2800">
                <a:latin typeface="Arial"/>
                <a:cs typeface="Arial"/>
              </a:rPr>
              <a:t>cam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màu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đỏ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óng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ánh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đang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bò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rất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chậm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chạp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trên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chiếc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lá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to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mới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10">
                <a:latin typeface="Arial"/>
                <a:cs typeface="Arial"/>
              </a:rPr>
              <a:t>rụng.</a:t>
            </a:r>
            <a:endParaRPr sz="2800">
              <a:latin typeface="Arial"/>
              <a:cs typeface="Arial"/>
            </a:endParaRPr>
          </a:p>
          <a:p>
            <a:pPr algn="just" marL="927100">
              <a:lnSpc>
                <a:spcPct val="100000"/>
              </a:lnSpc>
            </a:pPr>
            <a:r>
              <a:rPr dirty="0" sz="2800">
                <a:latin typeface="Arial"/>
                <a:cs typeface="Arial"/>
              </a:rPr>
              <a:t>Nhi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thì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thào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hỏi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tôi:</a:t>
            </a:r>
            <a:endParaRPr sz="2800">
              <a:latin typeface="Arial"/>
              <a:cs typeface="Arial"/>
            </a:endParaRPr>
          </a:p>
          <a:p>
            <a:pPr algn="just" marL="309245" indent="-296545">
              <a:lnSpc>
                <a:spcPct val="100000"/>
              </a:lnSpc>
              <a:buChar char="–"/>
              <a:tabLst>
                <a:tab pos="309245" algn="l"/>
              </a:tabLst>
            </a:pPr>
            <a:r>
              <a:rPr dirty="0" sz="2800">
                <a:latin typeface="Arial"/>
                <a:cs typeface="Arial"/>
              </a:rPr>
              <a:t>Đêm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xuống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thì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nó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sẽ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ngủ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ở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đâu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hả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mẹ?</a:t>
            </a:r>
            <a:endParaRPr sz="2800">
              <a:latin typeface="Arial"/>
              <a:cs typeface="Arial"/>
            </a:endParaRPr>
          </a:p>
          <a:p>
            <a:pPr algn="just" marL="309245" indent="-296545">
              <a:lnSpc>
                <a:spcPct val="100000"/>
              </a:lnSpc>
              <a:buChar char="–"/>
              <a:tabLst>
                <a:tab pos="309245" algn="l"/>
              </a:tabLst>
            </a:pPr>
            <a:r>
              <a:rPr dirty="0" sz="2800">
                <a:latin typeface="Arial"/>
                <a:cs typeface="Arial"/>
              </a:rPr>
              <a:t>Đâu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đó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quanh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đây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chắc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sẽ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có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nó.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–</a:t>
            </a:r>
            <a:r>
              <a:rPr dirty="0" sz="2800" spc="-9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đáp.</a:t>
            </a:r>
            <a:endParaRPr sz="2800">
              <a:latin typeface="Arial"/>
              <a:cs typeface="Arial"/>
            </a:endParaRPr>
          </a:p>
          <a:p>
            <a:pPr algn="just" marL="12700" marR="5080" indent="914400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Arial"/>
                <a:cs typeface="Arial"/>
              </a:rPr>
              <a:t>Và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tôi</a:t>
            </a:r>
            <a:r>
              <a:rPr dirty="0" sz="2800" spc="1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kể</a:t>
            </a:r>
            <a:r>
              <a:rPr dirty="0" sz="2800" spc="10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cho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các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con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nghe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kí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ức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động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1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tâm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trí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mình.</a:t>
            </a:r>
            <a:r>
              <a:rPr dirty="0" sz="2800" spc="10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Bọn </a:t>
            </a:r>
            <a:r>
              <a:rPr dirty="0" sz="2800">
                <a:latin typeface="Arial"/>
                <a:cs typeface="Arial"/>
              </a:rPr>
              <a:t>trẻ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luôn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muốn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biết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rằng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trong</a:t>
            </a:r>
            <a:r>
              <a:rPr dirty="0" sz="2800" spc="6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cái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thung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lũng</a:t>
            </a:r>
            <a:r>
              <a:rPr dirty="0" sz="2800" spc="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không</a:t>
            </a:r>
            <a:r>
              <a:rPr dirty="0" sz="2800" spc="5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có </a:t>
            </a:r>
            <a:r>
              <a:rPr dirty="0" sz="2800">
                <a:latin typeface="Arial"/>
                <a:cs typeface="Arial"/>
              </a:rPr>
              <a:t>ánh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điện,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chỉ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thắp</a:t>
            </a:r>
            <a:r>
              <a:rPr dirty="0" sz="2800" spc="11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sáng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bằng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đèn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dầu.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1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đi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học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1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khi</a:t>
            </a:r>
            <a:r>
              <a:rPr dirty="0" sz="2800" spc="114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trường</a:t>
            </a:r>
            <a:r>
              <a:rPr dirty="0" sz="2800" spc="135">
                <a:latin typeface="Arial"/>
                <a:cs typeface="Arial"/>
              </a:rPr>
              <a:t> </a:t>
            </a:r>
            <a:r>
              <a:rPr dirty="0" sz="2800" spc="-50">
                <a:latin typeface="Arial"/>
                <a:cs typeface="Arial"/>
              </a:rPr>
              <a:t>ở </a:t>
            </a:r>
            <a:r>
              <a:rPr dirty="0" sz="2800">
                <a:latin typeface="Arial"/>
                <a:cs typeface="Arial"/>
              </a:rPr>
              <a:t>rất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xa?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làm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thế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nào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để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trở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về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nhà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từ</a:t>
            </a:r>
            <a:r>
              <a:rPr dirty="0" sz="2800" spc="2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những</a:t>
            </a:r>
            <a:r>
              <a:rPr dirty="0" sz="2800" spc="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cánh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rừng</a:t>
            </a:r>
            <a:r>
              <a:rPr dirty="0" sz="2800" spc="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mênh</a:t>
            </a:r>
            <a:r>
              <a:rPr dirty="0" sz="2800" spc="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mông</a:t>
            </a:r>
            <a:r>
              <a:rPr dirty="0" sz="2800" spc="5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bất </a:t>
            </a:r>
            <a:r>
              <a:rPr dirty="0" sz="2800">
                <a:latin typeface="Arial"/>
                <a:cs typeface="Arial"/>
              </a:rPr>
              <a:t>tận?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Thậm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chí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là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mẹ</a:t>
            </a:r>
            <a:r>
              <a:rPr dirty="0" sz="2800" spc="-2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đã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ăn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gì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để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lớn</a:t>
            </a:r>
            <a:r>
              <a:rPr dirty="0" sz="2800" spc="-2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lên?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61516" y="13716"/>
            <a:ext cx="10694035" cy="2332990"/>
            <a:chOff x="1461516" y="13716"/>
            <a:chExt cx="10694035" cy="233299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516" y="13716"/>
              <a:ext cx="9919716" cy="122529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924787" y="1174991"/>
              <a:ext cx="4231005" cy="1171575"/>
            </a:xfrm>
            <a:custGeom>
              <a:avLst/>
              <a:gdLst/>
              <a:ahLst/>
              <a:cxnLst/>
              <a:rect l="l" t="t" r="r" b="b"/>
              <a:pathLst>
                <a:path w="4231005" h="1171575">
                  <a:moveTo>
                    <a:pt x="4230421" y="0"/>
                  </a:moveTo>
                  <a:lnTo>
                    <a:pt x="4217657" y="0"/>
                  </a:lnTo>
                  <a:lnTo>
                    <a:pt x="4217657" y="1158633"/>
                  </a:lnTo>
                  <a:lnTo>
                    <a:pt x="0" y="1158633"/>
                  </a:lnTo>
                  <a:lnTo>
                    <a:pt x="0" y="1171371"/>
                  </a:lnTo>
                  <a:lnTo>
                    <a:pt x="4217670" y="1171371"/>
                  </a:lnTo>
                  <a:lnTo>
                    <a:pt x="4230421" y="1171371"/>
                  </a:lnTo>
                  <a:lnTo>
                    <a:pt x="4230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24787" y="1174965"/>
              <a:ext cx="4217670" cy="1158875"/>
            </a:xfrm>
            <a:custGeom>
              <a:avLst/>
              <a:gdLst/>
              <a:ahLst/>
              <a:cxnLst/>
              <a:rect l="l" t="t" r="r" b="b"/>
              <a:pathLst>
                <a:path w="4217670" h="1158875">
                  <a:moveTo>
                    <a:pt x="4217619" y="12"/>
                  </a:moveTo>
                  <a:lnTo>
                    <a:pt x="12763" y="12"/>
                  </a:lnTo>
                  <a:lnTo>
                    <a:pt x="0" y="0"/>
                  </a:lnTo>
                  <a:lnTo>
                    <a:pt x="0" y="1158659"/>
                  </a:lnTo>
                  <a:lnTo>
                    <a:pt x="12763" y="1158659"/>
                  </a:lnTo>
                  <a:lnTo>
                    <a:pt x="12763" y="12750"/>
                  </a:lnTo>
                  <a:lnTo>
                    <a:pt x="4217619" y="12750"/>
                  </a:lnTo>
                  <a:lnTo>
                    <a:pt x="4217619" y="12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937551" y="1187767"/>
              <a:ext cx="4204970" cy="1146175"/>
            </a:xfrm>
            <a:custGeom>
              <a:avLst/>
              <a:gdLst/>
              <a:ahLst/>
              <a:cxnLst/>
              <a:rect l="l" t="t" r="r" b="b"/>
              <a:pathLst>
                <a:path w="4204970" h="1146175">
                  <a:moveTo>
                    <a:pt x="4204817" y="0"/>
                  </a:moveTo>
                  <a:lnTo>
                    <a:pt x="4198543" y="0"/>
                  </a:lnTo>
                  <a:lnTo>
                    <a:pt x="4198543" y="1139583"/>
                  </a:lnTo>
                  <a:lnTo>
                    <a:pt x="0" y="1139583"/>
                  </a:lnTo>
                  <a:lnTo>
                    <a:pt x="0" y="1145857"/>
                  </a:lnTo>
                  <a:lnTo>
                    <a:pt x="4198543" y="1145857"/>
                  </a:lnTo>
                  <a:lnTo>
                    <a:pt x="4204817" y="1145857"/>
                  </a:lnTo>
                  <a:lnTo>
                    <a:pt x="420481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37551" y="1187729"/>
              <a:ext cx="4198620" cy="1139825"/>
            </a:xfrm>
            <a:custGeom>
              <a:avLst/>
              <a:gdLst/>
              <a:ahLst/>
              <a:cxnLst/>
              <a:rect l="l" t="t" r="r" b="b"/>
              <a:pathLst>
                <a:path w="4198620" h="1139825">
                  <a:moveTo>
                    <a:pt x="4198582" y="0"/>
                  </a:moveTo>
                  <a:lnTo>
                    <a:pt x="6273" y="0"/>
                  </a:lnTo>
                  <a:lnTo>
                    <a:pt x="0" y="38"/>
                  </a:lnTo>
                  <a:lnTo>
                    <a:pt x="0" y="1139621"/>
                  </a:lnTo>
                  <a:lnTo>
                    <a:pt x="6273" y="1139621"/>
                  </a:lnTo>
                  <a:lnTo>
                    <a:pt x="6273" y="6261"/>
                  </a:lnTo>
                  <a:lnTo>
                    <a:pt x="4198582" y="6261"/>
                  </a:lnTo>
                  <a:lnTo>
                    <a:pt x="4198582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43826" y="1193950"/>
              <a:ext cx="4192904" cy="1133475"/>
            </a:xfrm>
            <a:custGeom>
              <a:avLst/>
              <a:gdLst/>
              <a:ahLst/>
              <a:cxnLst/>
              <a:rect l="l" t="t" r="r" b="b"/>
              <a:pathLst>
                <a:path w="4192904" h="1133475">
                  <a:moveTo>
                    <a:pt x="4192314" y="0"/>
                  </a:moveTo>
                  <a:lnTo>
                    <a:pt x="0" y="0"/>
                  </a:lnTo>
                  <a:lnTo>
                    <a:pt x="0" y="1133398"/>
                  </a:lnTo>
                  <a:lnTo>
                    <a:pt x="4192314" y="1133398"/>
                  </a:lnTo>
                  <a:lnTo>
                    <a:pt x="4192314" y="0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62986" rIns="0" bIns="0" rtlCol="0" vert="horz">
            <a:spAutoFit/>
          </a:bodyPr>
          <a:lstStyle/>
          <a:p>
            <a:pPr marL="7799705">
              <a:lnSpc>
                <a:spcPct val="100000"/>
              </a:lnSpc>
              <a:spcBef>
                <a:spcPts val="110"/>
              </a:spcBef>
            </a:pPr>
            <a:r>
              <a:rPr dirty="0" sz="2800" spc="-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800" spc="-245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340" b="0">
                <a:solidFill>
                  <a:srgbClr val="000000"/>
                </a:solidFill>
                <a:latin typeface="Komatuna"/>
                <a:cs typeface="Komatuna"/>
              </a:rPr>
              <a:t> </a:t>
            </a:r>
            <a:r>
              <a:rPr dirty="0" sz="2800" spc="-135" b="0">
                <a:solidFill>
                  <a:srgbClr val="000000"/>
                </a:solidFill>
                <a:latin typeface="Arial"/>
                <a:cs typeface="Arial"/>
              </a:rPr>
              <a:t>khó</a:t>
            </a:r>
            <a:r>
              <a:rPr dirty="0" sz="28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đ</a:t>
            </a:r>
            <a:r>
              <a:rPr dirty="0" sz="2800" spc="-20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c: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8762" y="1323213"/>
            <a:ext cx="12211050" cy="5031740"/>
            <a:chOff x="-8762" y="1323213"/>
            <a:chExt cx="12211050" cy="5031740"/>
          </a:xfrm>
        </p:grpSpPr>
        <p:sp>
          <p:nvSpPr>
            <p:cNvPr id="4" name="object 4" descr=""/>
            <p:cNvSpPr/>
            <p:nvPr/>
          </p:nvSpPr>
          <p:spPr>
            <a:xfrm>
              <a:off x="762" y="1678686"/>
              <a:ext cx="12192000" cy="4666615"/>
            </a:xfrm>
            <a:custGeom>
              <a:avLst/>
              <a:gdLst/>
              <a:ahLst/>
              <a:cxnLst/>
              <a:rect l="l" t="t" r="r" b="b"/>
              <a:pathLst>
                <a:path w="12192000" h="4666615">
                  <a:moveTo>
                    <a:pt x="11725656" y="0"/>
                  </a:moveTo>
                  <a:lnTo>
                    <a:pt x="466318" y="0"/>
                  </a:lnTo>
                  <a:lnTo>
                    <a:pt x="418639" y="2407"/>
                  </a:lnTo>
                  <a:lnTo>
                    <a:pt x="372338" y="9474"/>
                  </a:lnTo>
                  <a:lnTo>
                    <a:pt x="327648" y="20965"/>
                  </a:lnTo>
                  <a:lnTo>
                    <a:pt x="284805" y="36647"/>
                  </a:lnTo>
                  <a:lnTo>
                    <a:pt x="244042" y="56284"/>
                  </a:lnTo>
                  <a:lnTo>
                    <a:pt x="205594" y="79643"/>
                  </a:lnTo>
                  <a:lnTo>
                    <a:pt x="169695" y="106489"/>
                  </a:lnTo>
                  <a:lnTo>
                    <a:pt x="136580" y="136588"/>
                  </a:lnTo>
                  <a:lnTo>
                    <a:pt x="106483" y="169705"/>
                  </a:lnTo>
                  <a:lnTo>
                    <a:pt x="79639" y="205606"/>
                  </a:lnTo>
                  <a:lnTo>
                    <a:pt x="56281" y="244056"/>
                  </a:lnTo>
                  <a:lnTo>
                    <a:pt x="36645" y="284821"/>
                  </a:lnTo>
                  <a:lnTo>
                    <a:pt x="20964" y="327667"/>
                  </a:lnTo>
                  <a:lnTo>
                    <a:pt x="9473" y="372359"/>
                  </a:lnTo>
                  <a:lnTo>
                    <a:pt x="2407" y="418662"/>
                  </a:lnTo>
                  <a:lnTo>
                    <a:pt x="0" y="466343"/>
                  </a:lnTo>
                  <a:lnTo>
                    <a:pt x="0" y="4200169"/>
                  </a:lnTo>
                  <a:lnTo>
                    <a:pt x="2407" y="4247848"/>
                  </a:lnTo>
                  <a:lnTo>
                    <a:pt x="9473" y="4294149"/>
                  </a:lnTo>
                  <a:lnTo>
                    <a:pt x="20964" y="4338839"/>
                  </a:lnTo>
                  <a:lnTo>
                    <a:pt x="36645" y="4381682"/>
                  </a:lnTo>
                  <a:lnTo>
                    <a:pt x="56281" y="4422445"/>
                  </a:lnTo>
                  <a:lnTo>
                    <a:pt x="79639" y="4460893"/>
                  </a:lnTo>
                  <a:lnTo>
                    <a:pt x="106483" y="4496792"/>
                  </a:lnTo>
                  <a:lnTo>
                    <a:pt x="136580" y="4529907"/>
                  </a:lnTo>
                  <a:lnTo>
                    <a:pt x="169695" y="4560004"/>
                  </a:lnTo>
                  <a:lnTo>
                    <a:pt x="205594" y="4586848"/>
                  </a:lnTo>
                  <a:lnTo>
                    <a:pt x="244042" y="4610206"/>
                  </a:lnTo>
                  <a:lnTo>
                    <a:pt x="284805" y="4629842"/>
                  </a:lnTo>
                  <a:lnTo>
                    <a:pt x="327648" y="4645523"/>
                  </a:lnTo>
                  <a:lnTo>
                    <a:pt x="372338" y="4657014"/>
                  </a:lnTo>
                  <a:lnTo>
                    <a:pt x="418639" y="4664080"/>
                  </a:lnTo>
                  <a:lnTo>
                    <a:pt x="466318" y="4666488"/>
                  </a:lnTo>
                  <a:lnTo>
                    <a:pt x="11725656" y="4666488"/>
                  </a:lnTo>
                  <a:lnTo>
                    <a:pt x="11773337" y="4664080"/>
                  </a:lnTo>
                  <a:lnTo>
                    <a:pt x="11819640" y="4657014"/>
                  </a:lnTo>
                  <a:lnTo>
                    <a:pt x="11864332" y="4645523"/>
                  </a:lnTo>
                  <a:lnTo>
                    <a:pt x="11907178" y="4629842"/>
                  </a:lnTo>
                  <a:lnTo>
                    <a:pt x="11947943" y="4610206"/>
                  </a:lnTo>
                  <a:lnTo>
                    <a:pt x="11986393" y="4586848"/>
                  </a:lnTo>
                  <a:lnTo>
                    <a:pt x="12022294" y="4560004"/>
                  </a:lnTo>
                  <a:lnTo>
                    <a:pt x="12055411" y="4529907"/>
                  </a:lnTo>
                  <a:lnTo>
                    <a:pt x="12085510" y="4496792"/>
                  </a:lnTo>
                  <a:lnTo>
                    <a:pt x="12112356" y="4460893"/>
                  </a:lnTo>
                  <a:lnTo>
                    <a:pt x="12135715" y="4422445"/>
                  </a:lnTo>
                  <a:lnTo>
                    <a:pt x="12155352" y="4381682"/>
                  </a:lnTo>
                  <a:lnTo>
                    <a:pt x="12171034" y="4338839"/>
                  </a:lnTo>
                  <a:lnTo>
                    <a:pt x="12182525" y="4294149"/>
                  </a:lnTo>
                  <a:lnTo>
                    <a:pt x="12189592" y="4247848"/>
                  </a:lnTo>
                  <a:lnTo>
                    <a:pt x="12192000" y="4200169"/>
                  </a:lnTo>
                  <a:lnTo>
                    <a:pt x="12192000" y="466343"/>
                  </a:lnTo>
                  <a:lnTo>
                    <a:pt x="12189592" y="418662"/>
                  </a:lnTo>
                  <a:lnTo>
                    <a:pt x="12182525" y="372359"/>
                  </a:lnTo>
                  <a:lnTo>
                    <a:pt x="12171034" y="327667"/>
                  </a:lnTo>
                  <a:lnTo>
                    <a:pt x="12155352" y="284821"/>
                  </a:lnTo>
                  <a:lnTo>
                    <a:pt x="12135715" y="244056"/>
                  </a:lnTo>
                  <a:lnTo>
                    <a:pt x="12112356" y="205606"/>
                  </a:lnTo>
                  <a:lnTo>
                    <a:pt x="12085510" y="169705"/>
                  </a:lnTo>
                  <a:lnTo>
                    <a:pt x="12055411" y="136588"/>
                  </a:lnTo>
                  <a:lnTo>
                    <a:pt x="12022294" y="106489"/>
                  </a:lnTo>
                  <a:lnTo>
                    <a:pt x="11986393" y="79643"/>
                  </a:lnTo>
                  <a:lnTo>
                    <a:pt x="11947943" y="56284"/>
                  </a:lnTo>
                  <a:lnTo>
                    <a:pt x="11907178" y="36647"/>
                  </a:lnTo>
                  <a:lnTo>
                    <a:pt x="11864332" y="20965"/>
                  </a:lnTo>
                  <a:lnTo>
                    <a:pt x="11819640" y="9474"/>
                  </a:lnTo>
                  <a:lnTo>
                    <a:pt x="11773337" y="2407"/>
                  </a:lnTo>
                  <a:lnTo>
                    <a:pt x="117256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62" y="1678686"/>
              <a:ext cx="12192000" cy="4666615"/>
            </a:xfrm>
            <a:custGeom>
              <a:avLst/>
              <a:gdLst/>
              <a:ahLst/>
              <a:cxnLst/>
              <a:rect l="l" t="t" r="r" b="b"/>
              <a:pathLst>
                <a:path w="12192000" h="4666615">
                  <a:moveTo>
                    <a:pt x="0" y="466343"/>
                  </a:moveTo>
                  <a:lnTo>
                    <a:pt x="2407" y="418662"/>
                  </a:lnTo>
                  <a:lnTo>
                    <a:pt x="9473" y="372359"/>
                  </a:lnTo>
                  <a:lnTo>
                    <a:pt x="20964" y="327667"/>
                  </a:lnTo>
                  <a:lnTo>
                    <a:pt x="36645" y="284821"/>
                  </a:lnTo>
                  <a:lnTo>
                    <a:pt x="56281" y="244056"/>
                  </a:lnTo>
                  <a:lnTo>
                    <a:pt x="79639" y="205606"/>
                  </a:lnTo>
                  <a:lnTo>
                    <a:pt x="106483" y="169705"/>
                  </a:lnTo>
                  <a:lnTo>
                    <a:pt x="136580" y="136588"/>
                  </a:lnTo>
                  <a:lnTo>
                    <a:pt x="169695" y="106489"/>
                  </a:lnTo>
                  <a:lnTo>
                    <a:pt x="205594" y="79643"/>
                  </a:lnTo>
                  <a:lnTo>
                    <a:pt x="244042" y="56284"/>
                  </a:lnTo>
                  <a:lnTo>
                    <a:pt x="284805" y="36647"/>
                  </a:lnTo>
                  <a:lnTo>
                    <a:pt x="327648" y="20965"/>
                  </a:lnTo>
                  <a:lnTo>
                    <a:pt x="372338" y="9474"/>
                  </a:lnTo>
                  <a:lnTo>
                    <a:pt x="418639" y="2407"/>
                  </a:lnTo>
                  <a:lnTo>
                    <a:pt x="466318" y="0"/>
                  </a:lnTo>
                  <a:lnTo>
                    <a:pt x="11725656" y="0"/>
                  </a:lnTo>
                  <a:lnTo>
                    <a:pt x="11773337" y="2407"/>
                  </a:lnTo>
                  <a:lnTo>
                    <a:pt x="11819640" y="9474"/>
                  </a:lnTo>
                  <a:lnTo>
                    <a:pt x="11864332" y="20965"/>
                  </a:lnTo>
                  <a:lnTo>
                    <a:pt x="11907178" y="36647"/>
                  </a:lnTo>
                  <a:lnTo>
                    <a:pt x="11947943" y="56284"/>
                  </a:lnTo>
                  <a:lnTo>
                    <a:pt x="11986393" y="79643"/>
                  </a:lnTo>
                  <a:lnTo>
                    <a:pt x="12022294" y="106489"/>
                  </a:lnTo>
                  <a:lnTo>
                    <a:pt x="12055411" y="136588"/>
                  </a:lnTo>
                  <a:lnTo>
                    <a:pt x="12085510" y="169705"/>
                  </a:lnTo>
                  <a:lnTo>
                    <a:pt x="12112356" y="205606"/>
                  </a:lnTo>
                  <a:lnTo>
                    <a:pt x="12135715" y="244056"/>
                  </a:lnTo>
                  <a:lnTo>
                    <a:pt x="12155352" y="284821"/>
                  </a:lnTo>
                  <a:lnTo>
                    <a:pt x="12171034" y="327667"/>
                  </a:lnTo>
                  <a:lnTo>
                    <a:pt x="12182525" y="372359"/>
                  </a:lnTo>
                  <a:lnTo>
                    <a:pt x="12189592" y="418662"/>
                  </a:lnTo>
                  <a:lnTo>
                    <a:pt x="12192000" y="466343"/>
                  </a:lnTo>
                  <a:lnTo>
                    <a:pt x="12192000" y="4200169"/>
                  </a:lnTo>
                  <a:lnTo>
                    <a:pt x="12189592" y="4247848"/>
                  </a:lnTo>
                  <a:lnTo>
                    <a:pt x="12182525" y="4294149"/>
                  </a:lnTo>
                  <a:lnTo>
                    <a:pt x="12171034" y="4338839"/>
                  </a:lnTo>
                  <a:lnTo>
                    <a:pt x="12155352" y="4381682"/>
                  </a:lnTo>
                  <a:lnTo>
                    <a:pt x="12135715" y="4422445"/>
                  </a:lnTo>
                  <a:lnTo>
                    <a:pt x="12112356" y="4460893"/>
                  </a:lnTo>
                  <a:lnTo>
                    <a:pt x="12085510" y="4496792"/>
                  </a:lnTo>
                  <a:lnTo>
                    <a:pt x="12055411" y="4529907"/>
                  </a:lnTo>
                  <a:lnTo>
                    <a:pt x="12022294" y="4560004"/>
                  </a:lnTo>
                  <a:lnTo>
                    <a:pt x="11986393" y="4586848"/>
                  </a:lnTo>
                  <a:lnTo>
                    <a:pt x="11947943" y="4610206"/>
                  </a:lnTo>
                  <a:lnTo>
                    <a:pt x="11907178" y="4629842"/>
                  </a:lnTo>
                  <a:lnTo>
                    <a:pt x="11864332" y="4645523"/>
                  </a:lnTo>
                  <a:lnTo>
                    <a:pt x="11819640" y="4657014"/>
                  </a:lnTo>
                  <a:lnTo>
                    <a:pt x="11773337" y="4664080"/>
                  </a:lnTo>
                  <a:lnTo>
                    <a:pt x="11725656" y="4666488"/>
                  </a:lnTo>
                  <a:lnTo>
                    <a:pt x="466318" y="4666488"/>
                  </a:lnTo>
                  <a:lnTo>
                    <a:pt x="418639" y="4664080"/>
                  </a:lnTo>
                  <a:lnTo>
                    <a:pt x="372338" y="4657014"/>
                  </a:lnTo>
                  <a:lnTo>
                    <a:pt x="327648" y="4645523"/>
                  </a:lnTo>
                  <a:lnTo>
                    <a:pt x="284805" y="4629842"/>
                  </a:lnTo>
                  <a:lnTo>
                    <a:pt x="244042" y="4610206"/>
                  </a:lnTo>
                  <a:lnTo>
                    <a:pt x="205594" y="4586848"/>
                  </a:lnTo>
                  <a:lnTo>
                    <a:pt x="169695" y="4560004"/>
                  </a:lnTo>
                  <a:lnTo>
                    <a:pt x="136580" y="4529907"/>
                  </a:lnTo>
                  <a:lnTo>
                    <a:pt x="106483" y="4496792"/>
                  </a:lnTo>
                  <a:lnTo>
                    <a:pt x="79639" y="4460893"/>
                  </a:lnTo>
                  <a:lnTo>
                    <a:pt x="56281" y="4422445"/>
                  </a:lnTo>
                  <a:lnTo>
                    <a:pt x="36645" y="4381682"/>
                  </a:lnTo>
                  <a:lnTo>
                    <a:pt x="20964" y="4338839"/>
                  </a:lnTo>
                  <a:lnTo>
                    <a:pt x="9473" y="4294149"/>
                  </a:lnTo>
                  <a:lnTo>
                    <a:pt x="2407" y="4247848"/>
                  </a:lnTo>
                  <a:lnTo>
                    <a:pt x="0" y="4200169"/>
                  </a:lnTo>
                  <a:lnTo>
                    <a:pt x="0" y="466343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1856994" y="0"/>
                  </a:moveTo>
                  <a:lnTo>
                    <a:pt x="429006" y="0"/>
                  </a:lnTo>
                  <a:lnTo>
                    <a:pt x="382261" y="2516"/>
                  </a:lnTo>
                  <a:lnTo>
                    <a:pt x="336974" y="9892"/>
                  </a:lnTo>
                  <a:lnTo>
                    <a:pt x="293407" y="21866"/>
                  </a:lnTo>
                  <a:lnTo>
                    <a:pt x="251822" y="38176"/>
                  </a:lnTo>
                  <a:lnTo>
                    <a:pt x="212479" y="58561"/>
                  </a:lnTo>
                  <a:lnTo>
                    <a:pt x="175641" y="82759"/>
                  </a:lnTo>
                  <a:lnTo>
                    <a:pt x="141570" y="110509"/>
                  </a:lnTo>
                  <a:lnTo>
                    <a:pt x="110527" y="141550"/>
                  </a:lnTo>
                  <a:lnTo>
                    <a:pt x="82773" y="175619"/>
                  </a:lnTo>
                  <a:lnTo>
                    <a:pt x="58572" y="212456"/>
                  </a:lnTo>
                  <a:lnTo>
                    <a:pt x="38184" y="251800"/>
                  </a:lnTo>
                  <a:lnTo>
                    <a:pt x="21871" y="293388"/>
                  </a:lnTo>
                  <a:lnTo>
                    <a:pt x="9895" y="336959"/>
                  </a:lnTo>
                  <a:lnTo>
                    <a:pt x="2517" y="382252"/>
                  </a:lnTo>
                  <a:lnTo>
                    <a:pt x="0" y="429006"/>
                  </a:lnTo>
                  <a:lnTo>
                    <a:pt x="2517" y="475759"/>
                  </a:lnTo>
                  <a:lnTo>
                    <a:pt x="9895" y="521052"/>
                  </a:lnTo>
                  <a:lnTo>
                    <a:pt x="21871" y="564623"/>
                  </a:lnTo>
                  <a:lnTo>
                    <a:pt x="38184" y="606211"/>
                  </a:lnTo>
                  <a:lnTo>
                    <a:pt x="58572" y="645555"/>
                  </a:lnTo>
                  <a:lnTo>
                    <a:pt x="82773" y="682392"/>
                  </a:lnTo>
                  <a:lnTo>
                    <a:pt x="110527" y="716461"/>
                  </a:lnTo>
                  <a:lnTo>
                    <a:pt x="141570" y="747502"/>
                  </a:lnTo>
                  <a:lnTo>
                    <a:pt x="175641" y="775252"/>
                  </a:lnTo>
                  <a:lnTo>
                    <a:pt x="212479" y="799450"/>
                  </a:lnTo>
                  <a:lnTo>
                    <a:pt x="251822" y="819835"/>
                  </a:lnTo>
                  <a:lnTo>
                    <a:pt x="293407" y="836145"/>
                  </a:lnTo>
                  <a:lnTo>
                    <a:pt x="336974" y="848119"/>
                  </a:lnTo>
                  <a:lnTo>
                    <a:pt x="382261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6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33349" y="1332738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19">
                  <a:moveTo>
                    <a:pt x="0" y="429006"/>
                  </a:moveTo>
                  <a:lnTo>
                    <a:pt x="2517" y="382252"/>
                  </a:lnTo>
                  <a:lnTo>
                    <a:pt x="9895" y="336959"/>
                  </a:lnTo>
                  <a:lnTo>
                    <a:pt x="21871" y="293388"/>
                  </a:lnTo>
                  <a:lnTo>
                    <a:pt x="38184" y="251800"/>
                  </a:lnTo>
                  <a:lnTo>
                    <a:pt x="58572" y="212456"/>
                  </a:lnTo>
                  <a:lnTo>
                    <a:pt x="82773" y="175619"/>
                  </a:lnTo>
                  <a:lnTo>
                    <a:pt x="110527" y="141550"/>
                  </a:lnTo>
                  <a:lnTo>
                    <a:pt x="141570" y="110509"/>
                  </a:lnTo>
                  <a:lnTo>
                    <a:pt x="175641" y="82759"/>
                  </a:lnTo>
                  <a:lnTo>
                    <a:pt x="212479" y="58561"/>
                  </a:lnTo>
                  <a:lnTo>
                    <a:pt x="251822" y="38176"/>
                  </a:lnTo>
                  <a:lnTo>
                    <a:pt x="293407" y="21866"/>
                  </a:lnTo>
                  <a:lnTo>
                    <a:pt x="336974" y="9892"/>
                  </a:lnTo>
                  <a:lnTo>
                    <a:pt x="382261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6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61" y="855495"/>
                  </a:lnTo>
                  <a:lnTo>
                    <a:pt x="336974" y="848119"/>
                  </a:lnTo>
                  <a:lnTo>
                    <a:pt x="293407" y="836145"/>
                  </a:lnTo>
                  <a:lnTo>
                    <a:pt x="251822" y="819835"/>
                  </a:lnTo>
                  <a:lnTo>
                    <a:pt x="212479" y="799450"/>
                  </a:lnTo>
                  <a:lnTo>
                    <a:pt x="175641" y="775252"/>
                  </a:lnTo>
                  <a:lnTo>
                    <a:pt x="141570" y="747502"/>
                  </a:lnTo>
                  <a:lnTo>
                    <a:pt x="110527" y="716461"/>
                  </a:lnTo>
                  <a:lnTo>
                    <a:pt x="82773" y="682392"/>
                  </a:lnTo>
                  <a:lnTo>
                    <a:pt x="58572" y="645555"/>
                  </a:lnTo>
                  <a:lnTo>
                    <a:pt x="38184" y="606211"/>
                  </a:lnTo>
                  <a:lnTo>
                    <a:pt x="21871" y="564623"/>
                  </a:lnTo>
                  <a:lnTo>
                    <a:pt x="9895" y="521052"/>
                  </a:lnTo>
                  <a:lnTo>
                    <a:pt x="2517" y="475759"/>
                  </a:lnTo>
                  <a:lnTo>
                    <a:pt x="0" y="429006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39" y="1589506"/>
              <a:ext cx="1686306" cy="43207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10616" y="2623184"/>
            <a:ext cx="1097216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914400">
              <a:lnSpc>
                <a:spcPct val="100000"/>
              </a:lnSpc>
              <a:spcBef>
                <a:spcPts val="100"/>
              </a:spcBef>
            </a:pPr>
            <a:r>
              <a:rPr dirty="0" sz="3600" spc="-270">
                <a:latin typeface="Arial"/>
                <a:cs typeface="Arial"/>
              </a:rPr>
              <a:t>Trong</a:t>
            </a:r>
            <a:r>
              <a:rPr dirty="0" sz="3600" spc="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thứ</a:t>
            </a:r>
            <a:r>
              <a:rPr dirty="0" sz="3600" spc="-250">
                <a:latin typeface="Arial"/>
                <a:cs typeface="Arial"/>
              </a:rPr>
              <a:t> </a:t>
            </a:r>
            <a:r>
              <a:rPr dirty="0" sz="3600" spc="-165">
                <a:latin typeface="Arial"/>
                <a:cs typeface="Arial"/>
              </a:rPr>
              <a:t>ánh</a:t>
            </a:r>
            <a:r>
              <a:rPr dirty="0" sz="3600" spc="-85">
                <a:latin typeface="Arial"/>
                <a:cs typeface="Arial"/>
              </a:rPr>
              <a:t> </a:t>
            </a:r>
            <a:r>
              <a:rPr dirty="0" sz="3600" spc="-310">
                <a:latin typeface="Arial"/>
                <a:cs typeface="Arial"/>
              </a:rPr>
              <a:t>sáng</a:t>
            </a:r>
            <a:r>
              <a:rPr dirty="0" sz="3600" spc="60">
                <a:latin typeface="Arial"/>
                <a:cs typeface="Arial"/>
              </a:rPr>
              <a:t> </a:t>
            </a:r>
            <a:r>
              <a:rPr dirty="0" sz="3600" spc="-130">
                <a:latin typeface="Arial"/>
                <a:cs typeface="Arial"/>
              </a:rPr>
              <a:t>lộng</a:t>
            </a:r>
            <a:r>
              <a:rPr dirty="0" sz="3600" spc="-120">
                <a:latin typeface="Arial"/>
                <a:cs typeface="Arial"/>
              </a:rPr>
              <a:t> </a:t>
            </a:r>
            <a:r>
              <a:rPr dirty="0" sz="3600" spc="-160">
                <a:latin typeface="Arial"/>
                <a:cs typeface="Arial"/>
              </a:rPr>
              <a:t>lẫy</a:t>
            </a:r>
            <a:r>
              <a:rPr dirty="0" sz="3600" spc="-90">
                <a:latin typeface="Arial"/>
                <a:cs typeface="Arial"/>
              </a:rPr>
              <a:t> </a:t>
            </a:r>
            <a:r>
              <a:rPr dirty="0" sz="3600" spc="-260">
                <a:latin typeface="Arial"/>
                <a:cs typeface="Arial"/>
              </a:rPr>
              <a:t>của</a:t>
            </a:r>
            <a:r>
              <a:rPr dirty="0" sz="3600" spc="1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mặt</a:t>
            </a:r>
            <a:r>
              <a:rPr dirty="0" sz="3600" spc="-22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trời</a:t>
            </a:r>
            <a:r>
              <a:rPr dirty="0" sz="3600" spc="-105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cuối</a:t>
            </a:r>
            <a:r>
              <a:rPr dirty="0" sz="3600" spc="-75">
                <a:latin typeface="Arial"/>
                <a:cs typeface="Arial"/>
              </a:rPr>
              <a:t> </a:t>
            </a:r>
            <a:r>
              <a:rPr dirty="0" sz="3600" spc="-285">
                <a:latin typeface="Arial"/>
                <a:cs typeface="Arial"/>
              </a:rPr>
              <a:t>ngày</a:t>
            </a:r>
            <a:r>
              <a:rPr dirty="0" sz="3600" spc="35">
                <a:latin typeface="Arial"/>
                <a:cs typeface="Arial"/>
              </a:rPr>
              <a:t> </a:t>
            </a:r>
            <a:r>
              <a:rPr dirty="0" sz="3600" spc="-315">
                <a:latin typeface="Arial"/>
                <a:cs typeface="Arial"/>
              </a:rPr>
              <a:t>và </a:t>
            </a:r>
            <a:r>
              <a:rPr dirty="0" sz="3600">
                <a:latin typeface="Arial"/>
                <a:cs typeface="Arial"/>
              </a:rPr>
              <a:t>bên</a:t>
            </a:r>
            <a:r>
              <a:rPr dirty="0" sz="3600" spc="-2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màu</a:t>
            </a:r>
            <a:r>
              <a:rPr dirty="0" sz="3600" spc="-70">
                <a:latin typeface="Arial"/>
                <a:cs typeface="Arial"/>
              </a:rPr>
              <a:t> </a:t>
            </a:r>
            <a:r>
              <a:rPr dirty="0" sz="3600" spc="-90">
                <a:latin typeface="Arial"/>
                <a:cs typeface="Arial"/>
              </a:rPr>
              <a:t>xanh</a:t>
            </a:r>
            <a:r>
              <a:rPr dirty="0" sz="3600" spc="-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biếc</a:t>
            </a:r>
            <a:r>
              <a:rPr dirty="0" sz="3600" spc="-7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tràn</a:t>
            </a:r>
            <a:r>
              <a:rPr dirty="0" sz="3600" spc="-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đầy</a:t>
            </a:r>
            <a:r>
              <a:rPr dirty="0" sz="3600" spc="-70">
                <a:latin typeface="Arial"/>
                <a:cs typeface="Arial"/>
              </a:rPr>
              <a:t> </a:t>
            </a:r>
            <a:r>
              <a:rPr dirty="0" sz="3600" spc="-320">
                <a:latin typeface="Arial"/>
                <a:cs typeface="Arial"/>
              </a:rPr>
              <a:t>sức</a:t>
            </a:r>
            <a:r>
              <a:rPr dirty="0" sz="3600" spc="70">
                <a:latin typeface="Arial"/>
                <a:cs typeface="Arial"/>
              </a:rPr>
              <a:t> </a:t>
            </a:r>
            <a:r>
              <a:rPr dirty="0" sz="3600" spc="-125">
                <a:latin typeface="Arial"/>
                <a:cs typeface="Arial"/>
              </a:rPr>
              <a:t>sống</a:t>
            </a:r>
            <a:r>
              <a:rPr dirty="0" sz="3600" spc="-75">
                <a:latin typeface="Arial"/>
                <a:cs typeface="Arial"/>
              </a:rPr>
              <a:t> </a:t>
            </a:r>
            <a:r>
              <a:rPr dirty="0" sz="3600" spc="-50">
                <a:latin typeface="Arial"/>
                <a:cs typeface="Arial"/>
              </a:rPr>
              <a:t>của</a:t>
            </a:r>
            <a:r>
              <a:rPr dirty="0" sz="3600" spc="-80">
                <a:latin typeface="Arial"/>
                <a:cs typeface="Arial"/>
              </a:rPr>
              <a:t> những</a:t>
            </a:r>
            <a:r>
              <a:rPr dirty="0" sz="3600" spc="-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tán</a:t>
            </a:r>
            <a:r>
              <a:rPr dirty="0" sz="3600" spc="-7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lá, </a:t>
            </a:r>
            <a:r>
              <a:rPr dirty="0" sz="3600" spc="-225">
                <a:latin typeface="Arial"/>
                <a:cs typeface="Arial"/>
              </a:rPr>
              <a:t>chúng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250">
                <a:latin typeface="Arial"/>
                <a:cs typeface="Arial"/>
              </a:rPr>
              <a:t> </a:t>
            </a:r>
            <a:r>
              <a:rPr dirty="0" sz="3600" spc="-120">
                <a:latin typeface="Arial"/>
                <a:cs typeface="Arial"/>
              </a:rPr>
              <a:t>tựa</a:t>
            </a:r>
            <a:r>
              <a:rPr dirty="0" sz="3600" spc="-130">
                <a:latin typeface="Arial"/>
                <a:cs typeface="Arial"/>
              </a:rPr>
              <a:t> </a:t>
            </a:r>
            <a:r>
              <a:rPr dirty="0" sz="3600" spc="-254">
                <a:latin typeface="Arial"/>
                <a:cs typeface="Arial"/>
              </a:rPr>
              <a:t>vào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-185">
                <a:latin typeface="Arial"/>
                <a:cs typeface="Arial"/>
              </a:rPr>
              <a:t>nhau</a:t>
            </a:r>
            <a:r>
              <a:rPr dirty="0" sz="3600" spc="-65">
                <a:latin typeface="Arial"/>
                <a:cs typeface="Arial"/>
              </a:rPr>
              <a:t> </a:t>
            </a:r>
            <a:r>
              <a:rPr dirty="0" sz="3600" spc="-265">
                <a:latin typeface="Arial"/>
                <a:cs typeface="Arial"/>
              </a:rPr>
              <a:t>ngắm</a:t>
            </a:r>
            <a:r>
              <a:rPr dirty="0" sz="3600" spc="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lũ</a:t>
            </a:r>
            <a:r>
              <a:rPr dirty="0" sz="3600" spc="-160">
                <a:latin typeface="Arial"/>
                <a:cs typeface="Arial"/>
              </a:rPr>
              <a:t> </a:t>
            </a:r>
            <a:r>
              <a:rPr dirty="0" sz="3600" spc="-225">
                <a:latin typeface="Arial"/>
                <a:cs typeface="Arial"/>
              </a:rPr>
              <a:t>côn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 spc="-60">
                <a:latin typeface="Arial"/>
                <a:cs typeface="Arial"/>
              </a:rPr>
              <a:t>trùng</a:t>
            </a:r>
            <a:r>
              <a:rPr dirty="0" sz="3600" spc="-80">
                <a:latin typeface="Arial"/>
                <a:cs typeface="Arial"/>
              </a:rPr>
              <a:t> </a:t>
            </a:r>
            <a:r>
              <a:rPr dirty="0" sz="3600" spc="-220">
                <a:latin typeface="Arial"/>
                <a:cs typeface="Arial"/>
              </a:rPr>
              <a:t>đang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tìm</a:t>
            </a:r>
            <a:r>
              <a:rPr dirty="0" sz="3600" spc="-70">
                <a:latin typeface="Arial"/>
                <a:cs typeface="Arial"/>
              </a:rPr>
              <a:t> </a:t>
            </a:r>
            <a:r>
              <a:rPr dirty="0" sz="3600" spc="-100">
                <a:latin typeface="Arial"/>
                <a:cs typeface="Arial"/>
              </a:rPr>
              <a:t>đường </a:t>
            </a:r>
            <a:r>
              <a:rPr dirty="0" sz="3600" spc="-215">
                <a:latin typeface="Arial"/>
                <a:cs typeface="Arial"/>
              </a:rPr>
              <a:t>về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185">
                <a:latin typeface="Arial"/>
                <a:cs typeface="Arial"/>
              </a:rPr>
              <a:t>nhà</a:t>
            </a:r>
            <a:r>
              <a:rPr dirty="0" sz="3600" spc="-200">
                <a:latin typeface="Arial"/>
                <a:cs typeface="Arial"/>
              </a:rPr>
              <a:t> </a:t>
            </a:r>
            <a:r>
              <a:rPr dirty="0" sz="3600" spc="-254">
                <a:latin typeface="Arial"/>
                <a:cs typeface="Arial"/>
              </a:rPr>
              <a:t>và</a:t>
            </a:r>
            <a:r>
              <a:rPr dirty="0" sz="3600" spc="-190">
                <a:latin typeface="Arial"/>
                <a:cs typeface="Arial"/>
              </a:rPr>
              <a:t> </a:t>
            </a:r>
            <a:r>
              <a:rPr dirty="0" sz="3600" spc="-120">
                <a:latin typeface="Arial"/>
                <a:cs typeface="Arial"/>
              </a:rPr>
              <a:t>thấy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thật</a:t>
            </a:r>
            <a:r>
              <a:rPr dirty="0" sz="3600" spc="-204">
                <a:latin typeface="Arial"/>
                <a:cs typeface="Arial"/>
              </a:rPr>
              <a:t> </a:t>
            </a:r>
            <a:r>
              <a:rPr dirty="0" sz="3600" spc="-185">
                <a:latin typeface="Arial"/>
                <a:cs typeface="Arial"/>
              </a:rPr>
              <a:t>yêu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165">
                <a:latin typeface="Arial"/>
                <a:cs typeface="Arial"/>
              </a:rPr>
              <a:t>mến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215">
                <a:latin typeface="Arial"/>
                <a:cs typeface="Arial"/>
              </a:rPr>
              <a:t>cuộc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đời</a:t>
            </a:r>
            <a:r>
              <a:rPr dirty="0" sz="3600" spc="-18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này.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461516" y="13716"/>
            <a:ext cx="10694035" cy="2332990"/>
            <a:chOff x="1461516" y="13716"/>
            <a:chExt cx="10694035" cy="2332990"/>
          </a:xfrm>
        </p:grpSpPr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1516" y="13716"/>
              <a:ext cx="9919716" cy="122529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924787" y="1174991"/>
              <a:ext cx="4231005" cy="1171575"/>
            </a:xfrm>
            <a:custGeom>
              <a:avLst/>
              <a:gdLst/>
              <a:ahLst/>
              <a:cxnLst/>
              <a:rect l="l" t="t" r="r" b="b"/>
              <a:pathLst>
                <a:path w="4231005" h="1171575">
                  <a:moveTo>
                    <a:pt x="4230421" y="0"/>
                  </a:moveTo>
                  <a:lnTo>
                    <a:pt x="4217657" y="0"/>
                  </a:lnTo>
                  <a:lnTo>
                    <a:pt x="4217657" y="1158633"/>
                  </a:lnTo>
                  <a:lnTo>
                    <a:pt x="0" y="1158633"/>
                  </a:lnTo>
                  <a:lnTo>
                    <a:pt x="0" y="1171371"/>
                  </a:lnTo>
                  <a:lnTo>
                    <a:pt x="4217670" y="1171371"/>
                  </a:lnTo>
                  <a:lnTo>
                    <a:pt x="4230421" y="1171371"/>
                  </a:lnTo>
                  <a:lnTo>
                    <a:pt x="42304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24787" y="1174965"/>
              <a:ext cx="4217670" cy="1158875"/>
            </a:xfrm>
            <a:custGeom>
              <a:avLst/>
              <a:gdLst/>
              <a:ahLst/>
              <a:cxnLst/>
              <a:rect l="l" t="t" r="r" b="b"/>
              <a:pathLst>
                <a:path w="4217670" h="1158875">
                  <a:moveTo>
                    <a:pt x="4217619" y="12"/>
                  </a:moveTo>
                  <a:lnTo>
                    <a:pt x="12763" y="12"/>
                  </a:lnTo>
                  <a:lnTo>
                    <a:pt x="0" y="0"/>
                  </a:lnTo>
                  <a:lnTo>
                    <a:pt x="0" y="1158659"/>
                  </a:lnTo>
                  <a:lnTo>
                    <a:pt x="12763" y="1158659"/>
                  </a:lnTo>
                  <a:lnTo>
                    <a:pt x="12763" y="12750"/>
                  </a:lnTo>
                  <a:lnTo>
                    <a:pt x="4217619" y="12750"/>
                  </a:lnTo>
                  <a:lnTo>
                    <a:pt x="4217619" y="12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7937551" y="1187767"/>
              <a:ext cx="4204970" cy="1146175"/>
            </a:xfrm>
            <a:custGeom>
              <a:avLst/>
              <a:gdLst/>
              <a:ahLst/>
              <a:cxnLst/>
              <a:rect l="l" t="t" r="r" b="b"/>
              <a:pathLst>
                <a:path w="4204970" h="1146175">
                  <a:moveTo>
                    <a:pt x="4204817" y="0"/>
                  </a:moveTo>
                  <a:lnTo>
                    <a:pt x="4198543" y="0"/>
                  </a:lnTo>
                  <a:lnTo>
                    <a:pt x="4198543" y="1139583"/>
                  </a:lnTo>
                  <a:lnTo>
                    <a:pt x="0" y="1139583"/>
                  </a:lnTo>
                  <a:lnTo>
                    <a:pt x="0" y="1145857"/>
                  </a:lnTo>
                  <a:lnTo>
                    <a:pt x="4198543" y="1145857"/>
                  </a:lnTo>
                  <a:lnTo>
                    <a:pt x="4204817" y="1145857"/>
                  </a:lnTo>
                  <a:lnTo>
                    <a:pt x="4204817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37551" y="1187729"/>
              <a:ext cx="4198620" cy="1139825"/>
            </a:xfrm>
            <a:custGeom>
              <a:avLst/>
              <a:gdLst/>
              <a:ahLst/>
              <a:cxnLst/>
              <a:rect l="l" t="t" r="r" b="b"/>
              <a:pathLst>
                <a:path w="4198620" h="1139825">
                  <a:moveTo>
                    <a:pt x="4198582" y="0"/>
                  </a:moveTo>
                  <a:lnTo>
                    <a:pt x="6273" y="0"/>
                  </a:lnTo>
                  <a:lnTo>
                    <a:pt x="0" y="38"/>
                  </a:lnTo>
                  <a:lnTo>
                    <a:pt x="0" y="1139621"/>
                  </a:lnTo>
                  <a:lnTo>
                    <a:pt x="6273" y="1139621"/>
                  </a:lnTo>
                  <a:lnTo>
                    <a:pt x="6273" y="6261"/>
                  </a:lnTo>
                  <a:lnTo>
                    <a:pt x="4198582" y="6261"/>
                  </a:lnTo>
                  <a:lnTo>
                    <a:pt x="4198582" y="0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943826" y="1193950"/>
              <a:ext cx="4192904" cy="1133475"/>
            </a:xfrm>
            <a:custGeom>
              <a:avLst/>
              <a:gdLst/>
              <a:ahLst/>
              <a:cxnLst/>
              <a:rect l="l" t="t" r="r" b="b"/>
              <a:pathLst>
                <a:path w="4192904" h="1133475">
                  <a:moveTo>
                    <a:pt x="4192314" y="0"/>
                  </a:moveTo>
                  <a:lnTo>
                    <a:pt x="0" y="0"/>
                  </a:lnTo>
                  <a:lnTo>
                    <a:pt x="0" y="1133398"/>
                  </a:lnTo>
                  <a:lnTo>
                    <a:pt x="4192314" y="1133398"/>
                  </a:lnTo>
                  <a:lnTo>
                    <a:pt x="4192314" y="0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62986" rIns="0" bIns="0" rtlCol="0" vert="horz">
            <a:spAutoFit/>
          </a:bodyPr>
          <a:lstStyle/>
          <a:p>
            <a:pPr marL="7799705">
              <a:lnSpc>
                <a:spcPct val="100000"/>
              </a:lnSpc>
              <a:spcBef>
                <a:spcPts val="110"/>
              </a:spcBef>
            </a:pPr>
            <a:r>
              <a:rPr dirty="0" sz="2800" spc="-245" b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dirty="0" sz="2800" spc="-245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340" b="0">
                <a:solidFill>
                  <a:srgbClr val="000000"/>
                </a:solidFill>
                <a:latin typeface="Komatuna"/>
                <a:cs typeface="Komatuna"/>
              </a:rPr>
              <a:t> </a:t>
            </a:r>
            <a:r>
              <a:rPr dirty="0" sz="2800" spc="-135" b="0">
                <a:solidFill>
                  <a:srgbClr val="000000"/>
                </a:solidFill>
                <a:latin typeface="Arial"/>
                <a:cs typeface="Arial"/>
              </a:rPr>
              <a:t>khó</a:t>
            </a:r>
            <a:r>
              <a:rPr dirty="0" sz="2800" spc="-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đ</a:t>
            </a:r>
            <a:r>
              <a:rPr dirty="0" sz="2800" spc="-20" b="0">
                <a:solidFill>
                  <a:srgbClr val="000000"/>
                </a:solidFill>
                <a:latin typeface="Komatuna"/>
                <a:cs typeface="Komatuna"/>
              </a:rPr>
              <a:t>?</a:t>
            </a:r>
            <a:r>
              <a:rPr dirty="0" sz="2800" spc="-20" b="0">
                <a:solidFill>
                  <a:srgbClr val="000000"/>
                </a:solidFill>
                <a:latin typeface="Arial"/>
                <a:cs typeface="Arial"/>
              </a:rPr>
              <a:t>c: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3927" y="287430"/>
            <a:ext cx="2769235" cy="1378585"/>
            <a:chOff x="103927" y="287430"/>
            <a:chExt cx="2769235" cy="1378585"/>
          </a:xfrm>
        </p:grpSpPr>
        <p:sp>
          <p:nvSpPr>
            <p:cNvPr id="4" name="object 4" descr=""/>
            <p:cNvSpPr/>
            <p:nvPr/>
          </p:nvSpPr>
          <p:spPr>
            <a:xfrm>
              <a:off x="115246" y="298749"/>
              <a:ext cx="2747010" cy="1355725"/>
            </a:xfrm>
            <a:custGeom>
              <a:avLst/>
              <a:gdLst/>
              <a:ahLst/>
              <a:cxnLst/>
              <a:rect l="l" t="t" r="r" b="b"/>
              <a:pathLst>
                <a:path w="2747010" h="1355725">
                  <a:moveTo>
                    <a:pt x="1082635" y="0"/>
                  </a:moveTo>
                  <a:lnTo>
                    <a:pt x="1032953" y="302"/>
                  </a:lnTo>
                  <a:lnTo>
                    <a:pt x="982218" y="3549"/>
                  </a:lnTo>
                  <a:lnTo>
                    <a:pt x="930450" y="9742"/>
                  </a:lnTo>
                  <a:lnTo>
                    <a:pt x="874505" y="19614"/>
                  </a:lnTo>
                  <a:lnTo>
                    <a:pt x="822254" y="32339"/>
                  </a:lnTo>
                  <a:lnTo>
                    <a:pt x="773835" y="47988"/>
                  </a:lnTo>
                  <a:lnTo>
                    <a:pt x="729389" y="66633"/>
                  </a:lnTo>
                  <a:lnTo>
                    <a:pt x="689056" y="88347"/>
                  </a:lnTo>
                  <a:lnTo>
                    <a:pt x="652976" y="113201"/>
                  </a:lnTo>
                  <a:lnTo>
                    <a:pt x="621290" y="141269"/>
                  </a:lnTo>
                  <a:lnTo>
                    <a:pt x="594137" y="172622"/>
                  </a:lnTo>
                  <a:lnTo>
                    <a:pt x="571659" y="207332"/>
                  </a:lnTo>
                  <a:lnTo>
                    <a:pt x="553994" y="245472"/>
                  </a:lnTo>
                  <a:lnTo>
                    <a:pt x="449001" y="253554"/>
                  </a:lnTo>
                  <a:lnTo>
                    <a:pt x="396827" y="258598"/>
                  </a:lnTo>
                  <a:lnTo>
                    <a:pt x="345789" y="266424"/>
                  </a:lnTo>
                  <a:lnTo>
                    <a:pt x="288274" y="279408"/>
                  </a:lnTo>
                  <a:lnTo>
                    <a:pt x="234955" y="295374"/>
                  </a:lnTo>
                  <a:lnTo>
                    <a:pt x="186163" y="314500"/>
                  </a:lnTo>
                  <a:lnTo>
                    <a:pt x="142226" y="336961"/>
                  </a:lnTo>
                  <a:lnTo>
                    <a:pt x="103475" y="362933"/>
                  </a:lnTo>
                  <a:lnTo>
                    <a:pt x="70238" y="392593"/>
                  </a:lnTo>
                  <a:lnTo>
                    <a:pt x="42845" y="426117"/>
                  </a:lnTo>
                  <a:lnTo>
                    <a:pt x="21626" y="463680"/>
                  </a:lnTo>
                  <a:lnTo>
                    <a:pt x="6448" y="507257"/>
                  </a:lnTo>
                  <a:lnTo>
                    <a:pt x="2384" y="508604"/>
                  </a:lnTo>
                  <a:lnTo>
                    <a:pt x="0" y="510176"/>
                  </a:lnTo>
                  <a:lnTo>
                    <a:pt x="0" y="566999"/>
                  </a:lnTo>
                  <a:lnTo>
                    <a:pt x="21720" y="614341"/>
                  </a:lnTo>
                  <a:lnTo>
                    <a:pt x="42968" y="652942"/>
                  </a:lnTo>
                  <a:lnTo>
                    <a:pt x="66052" y="684719"/>
                  </a:lnTo>
                  <a:lnTo>
                    <a:pt x="93280" y="711588"/>
                  </a:lnTo>
                  <a:lnTo>
                    <a:pt x="126960" y="735465"/>
                  </a:lnTo>
                  <a:lnTo>
                    <a:pt x="169399" y="758267"/>
                  </a:lnTo>
                  <a:lnTo>
                    <a:pt x="222906" y="781911"/>
                  </a:lnTo>
                  <a:lnTo>
                    <a:pt x="289788" y="808313"/>
                  </a:lnTo>
                  <a:lnTo>
                    <a:pt x="265499" y="849484"/>
                  </a:lnTo>
                  <a:lnTo>
                    <a:pt x="250749" y="891775"/>
                  </a:lnTo>
                  <a:lnTo>
                    <a:pt x="246667" y="935064"/>
                  </a:lnTo>
                  <a:lnTo>
                    <a:pt x="254384" y="979231"/>
                  </a:lnTo>
                  <a:lnTo>
                    <a:pt x="269058" y="1014592"/>
                  </a:lnTo>
                  <a:lnTo>
                    <a:pt x="290053" y="1047845"/>
                  </a:lnTo>
                  <a:lnTo>
                    <a:pt x="317021" y="1078798"/>
                  </a:lnTo>
                  <a:lnTo>
                    <a:pt x="349612" y="1107260"/>
                  </a:lnTo>
                  <a:lnTo>
                    <a:pt x="387478" y="1133040"/>
                  </a:lnTo>
                  <a:lnTo>
                    <a:pt x="430269" y="1155946"/>
                  </a:lnTo>
                  <a:lnTo>
                    <a:pt x="477636" y="1175788"/>
                  </a:lnTo>
                  <a:lnTo>
                    <a:pt x="529230" y="1192373"/>
                  </a:lnTo>
                  <a:lnTo>
                    <a:pt x="584702" y="1205511"/>
                  </a:lnTo>
                  <a:lnTo>
                    <a:pt x="643702" y="1215010"/>
                  </a:lnTo>
                  <a:lnTo>
                    <a:pt x="695106" y="1219879"/>
                  </a:lnTo>
                  <a:lnTo>
                    <a:pt x="745999" y="1221584"/>
                  </a:lnTo>
                  <a:lnTo>
                    <a:pt x="796443" y="1220218"/>
                  </a:lnTo>
                  <a:lnTo>
                    <a:pt x="846498" y="1215875"/>
                  </a:lnTo>
                  <a:lnTo>
                    <a:pt x="896223" y="1208648"/>
                  </a:lnTo>
                  <a:lnTo>
                    <a:pt x="945678" y="1198632"/>
                  </a:lnTo>
                  <a:lnTo>
                    <a:pt x="994924" y="1185919"/>
                  </a:lnTo>
                  <a:lnTo>
                    <a:pt x="1028861" y="1221658"/>
                  </a:lnTo>
                  <a:lnTo>
                    <a:pt x="1068075" y="1253114"/>
                  </a:lnTo>
                  <a:lnTo>
                    <a:pt x="1112472" y="1280162"/>
                  </a:lnTo>
                  <a:lnTo>
                    <a:pt x="1161960" y="1302676"/>
                  </a:lnTo>
                  <a:lnTo>
                    <a:pt x="1216446" y="1320533"/>
                  </a:lnTo>
                  <a:lnTo>
                    <a:pt x="1264661" y="1331618"/>
                  </a:lnTo>
                  <a:lnTo>
                    <a:pt x="1314361" y="1340168"/>
                  </a:lnTo>
                  <a:lnTo>
                    <a:pt x="1414848" y="1355421"/>
                  </a:lnTo>
                  <a:lnTo>
                    <a:pt x="1498072" y="1355421"/>
                  </a:lnTo>
                  <a:lnTo>
                    <a:pt x="1601444" y="1335642"/>
                  </a:lnTo>
                  <a:lnTo>
                    <a:pt x="1652508" y="1324798"/>
                  </a:lnTo>
                  <a:lnTo>
                    <a:pt x="1701925" y="1311491"/>
                  </a:lnTo>
                  <a:lnTo>
                    <a:pt x="1770675" y="1281886"/>
                  </a:lnTo>
                  <a:lnTo>
                    <a:pt x="1833645" y="1245177"/>
                  </a:lnTo>
                  <a:lnTo>
                    <a:pt x="1849708" y="1236941"/>
                  </a:lnTo>
                  <a:lnTo>
                    <a:pt x="1864948" y="1232851"/>
                  </a:lnTo>
                  <a:lnTo>
                    <a:pt x="1881218" y="1233078"/>
                  </a:lnTo>
                  <a:lnTo>
                    <a:pt x="1900374" y="1237794"/>
                  </a:lnTo>
                  <a:lnTo>
                    <a:pt x="1949515" y="1252402"/>
                  </a:lnTo>
                  <a:lnTo>
                    <a:pt x="1998778" y="1263857"/>
                  </a:lnTo>
                  <a:lnTo>
                    <a:pt x="2048149" y="1272158"/>
                  </a:lnTo>
                  <a:lnTo>
                    <a:pt x="2097611" y="1277305"/>
                  </a:lnTo>
                  <a:lnTo>
                    <a:pt x="2147149" y="1279300"/>
                  </a:lnTo>
                  <a:lnTo>
                    <a:pt x="2196748" y="1278142"/>
                  </a:lnTo>
                  <a:lnTo>
                    <a:pt x="2246392" y="1273833"/>
                  </a:lnTo>
                  <a:lnTo>
                    <a:pt x="2296066" y="1266371"/>
                  </a:lnTo>
                  <a:lnTo>
                    <a:pt x="2345754" y="1255758"/>
                  </a:lnTo>
                  <a:lnTo>
                    <a:pt x="2395440" y="1241994"/>
                  </a:lnTo>
                  <a:lnTo>
                    <a:pt x="2443417" y="1224911"/>
                  </a:lnTo>
                  <a:lnTo>
                    <a:pt x="2487799" y="1204483"/>
                  </a:lnTo>
                  <a:lnTo>
                    <a:pt x="2528070" y="1180993"/>
                  </a:lnTo>
                  <a:lnTo>
                    <a:pt x="2563713" y="1154720"/>
                  </a:lnTo>
                  <a:lnTo>
                    <a:pt x="2594211" y="1125945"/>
                  </a:lnTo>
                  <a:lnTo>
                    <a:pt x="2619047" y="1094949"/>
                  </a:lnTo>
                  <a:lnTo>
                    <a:pt x="2649668" y="1027418"/>
                  </a:lnTo>
                  <a:lnTo>
                    <a:pt x="2654419" y="991443"/>
                  </a:lnTo>
                  <a:lnTo>
                    <a:pt x="2651442" y="954371"/>
                  </a:lnTo>
                  <a:lnTo>
                    <a:pt x="2640221" y="916481"/>
                  </a:lnTo>
                  <a:lnTo>
                    <a:pt x="2620237" y="878054"/>
                  </a:lnTo>
                  <a:lnTo>
                    <a:pt x="2590975" y="839372"/>
                  </a:lnTo>
                  <a:lnTo>
                    <a:pt x="2638153" y="808613"/>
                  </a:lnTo>
                  <a:lnTo>
                    <a:pt x="2677011" y="774307"/>
                  </a:lnTo>
                  <a:lnTo>
                    <a:pt x="2707826" y="736665"/>
                  </a:lnTo>
                  <a:lnTo>
                    <a:pt x="2730873" y="695898"/>
                  </a:lnTo>
                  <a:lnTo>
                    <a:pt x="2746426" y="652218"/>
                  </a:lnTo>
                  <a:lnTo>
                    <a:pt x="2746426" y="602518"/>
                  </a:lnTo>
                  <a:lnTo>
                    <a:pt x="2718895" y="545923"/>
                  </a:lnTo>
                  <a:lnTo>
                    <a:pt x="2684490" y="492144"/>
                  </a:lnTo>
                  <a:lnTo>
                    <a:pt x="2656006" y="463063"/>
                  </a:lnTo>
                  <a:lnTo>
                    <a:pt x="2624866" y="437458"/>
                  </a:lnTo>
                  <a:lnTo>
                    <a:pt x="2590674" y="415093"/>
                  </a:lnTo>
                  <a:lnTo>
                    <a:pt x="2553038" y="395733"/>
                  </a:lnTo>
                  <a:lnTo>
                    <a:pt x="2511562" y="379140"/>
                  </a:lnTo>
                  <a:lnTo>
                    <a:pt x="2465854" y="365079"/>
                  </a:lnTo>
                  <a:lnTo>
                    <a:pt x="2415518" y="353315"/>
                  </a:lnTo>
                  <a:lnTo>
                    <a:pt x="2360160" y="343610"/>
                  </a:lnTo>
                  <a:lnTo>
                    <a:pt x="2299387" y="335728"/>
                  </a:lnTo>
                  <a:lnTo>
                    <a:pt x="2279380" y="270531"/>
                  </a:lnTo>
                  <a:lnTo>
                    <a:pt x="2251408" y="209280"/>
                  </a:lnTo>
                  <a:lnTo>
                    <a:pt x="2224619" y="175397"/>
                  </a:lnTo>
                  <a:lnTo>
                    <a:pt x="2193902" y="145393"/>
                  </a:lnTo>
                  <a:lnTo>
                    <a:pt x="2159465" y="119111"/>
                  </a:lnTo>
                  <a:lnTo>
                    <a:pt x="2121518" y="96395"/>
                  </a:lnTo>
                  <a:lnTo>
                    <a:pt x="2080267" y="77089"/>
                  </a:lnTo>
                  <a:lnTo>
                    <a:pt x="2035922" y="61036"/>
                  </a:lnTo>
                  <a:lnTo>
                    <a:pt x="1988691" y="48081"/>
                  </a:lnTo>
                  <a:lnTo>
                    <a:pt x="1938783" y="38066"/>
                  </a:lnTo>
                  <a:lnTo>
                    <a:pt x="1886404" y="30836"/>
                  </a:lnTo>
                  <a:lnTo>
                    <a:pt x="1831765" y="26234"/>
                  </a:lnTo>
                  <a:lnTo>
                    <a:pt x="1778672" y="24664"/>
                  </a:lnTo>
                  <a:lnTo>
                    <a:pt x="1726771" y="26361"/>
                  </a:lnTo>
                  <a:lnTo>
                    <a:pt x="1676049" y="31294"/>
                  </a:lnTo>
                  <a:lnTo>
                    <a:pt x="1626491" y="39433"/>
                  </a:lnTo>
                  <a:lnTo>
                    <a:pt x="1578082" y="50746"/>
                  </a:lnTo>
                  <a:lnTo>
                    <a:pt x="1530809" y="65204"/>
                  </a:lnTo>
                  <a:lnTo>
                    <a:pt x="1484658" y="82775"/>
                  </a:lnTo>
                  <a:lnTo>
                    <a:pt x="1439613" y="103431"/>
                  </a:lnTo>
                  <a:lnTo>
                    <a:pt x="1399124" y="80221"/>
                  </a:lnTo>
                  <a:lnTo>
                    <a:pt x="1357411" y="59947"/>
                  </a:lnTo>
                  <a:lnTo>
                    <a:pt x="1314496" y="42609"/>
                  </a:lnTo>
                  <a:lnTo>
                    <a:pt x="1270401" y="28208"/>
                  </a:lnTo>
                  <a:lnTo>
                    <a:pt x="1225146" y="16745"/>
                  </a:lnTo>
                  <a:lnTo>
                    <a:pt x="1178752" y="8222"/>
                  </a:lnTo>
                  <a:lnTo>
                    <a:pt x="1131242" y="2640"/>
                  </a:lnTo>
                  <a:lnTo>
                    <a:pt x="1082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5246" y="298749"/>
              <a:ext cx="2747010" cy="1355725"/>
            </a:xfrm>
            <a:custGeom>
              <a:avLst/>
              <a:gdLst/>
              <a:ahLst/>
              <a:cxnLst/>
              <a:rect l="l" t="t" r="r" b="b"/>
              <a:pathLst>
                <a:path w="2747010" h="1355725">
                  <a:moveTo>
                    <a:pt x="1498072" y="1355421"/>
                  </a:moveTo>
                  <a:lnTo>
                    <a:pt x="1477251" y="1355421"/>
                  </a:lnTo>
                  <a:lnTo>
                    <a:pt x="1456442" y="1355421"/>
                  </a:lnTo>
                  <a:lnTo>
                    <a:pt x="1435643" y="1355421"/>
                  </a:lnTo>
                  <a:lnTo>
                    <a:pt x="1414848" y="1355421"/>
                  </a:lnTo>
                  <a:lnTo>
                    <a:pt x="1364704" y="1347622"/>
                  </a:lnTo>
                  <a:lnTo>
                    <a:pt x="1314361" y="1340168"/>
                  </a:lnTo>
                  <a:lnTo>
                    <a:pt x="1264661" y="1331618"/>
                  </a:lnTo>
                  <a:lnTo>
                    <a:pt x="1216446" y="1320533"/>
                  </a:lnTo>
                  <a:lnTo>
                    <a:pt x="1161960" y="1302676"/>
                  </a:lnTo>
                  <a:lnTo>
                    <a:pt x="1112472" y="1280162"/>
                  </a:lnTo>
                  <a:lnTo>
                    <a:pt x="1068075" y="1253114"/>
                  </a:lnTo>
                  <a:lnTo>
                    <a:pt x="1028861" y="1221658"/>
                  </a:lnTo>
                  <a:lnTo>
                    <a:pt x="994924" y="1185919"/>
                  </a:lnTo>
                  <a:lnTo>
                    <a:pt x="945678" y="1198632"/>
                  </a:lnTo>
                  <a:lnTo>
                    <a:pt x="896223" y="1208648"/>
                  </a:lnTo>
                  <a:lnTo>
                    <a:pt x="846498" y="1215875"/>
                  </a:lnTo>
                  <a:lnTo>
                    <a:pt x="796443" y="1220218"/>
                  </a:lnTo>
                  <a:lnTo>
                    <a:pt x="745999" y="1221584"/>
                  </a:lnTo>
                  <a:lnTo>
                    <a:pt x="695106" y="1219879"/>
                  </a:lnTo>
                  <a:lnTo>
                    <a:pt x="643702" y="1215010"/>
                  </a:lnTo>
                  <a:lnTo>
                    <a:pt x="584702" y="1205511"/>
                  </a:lnTo>
                  <a:lnTo>
                    <a:pt x="529230" y="1192373"/>
                  </a:lnTo>
                  <a:lnTo>
                    <a:pt x="477636" y="1175788"/>
                  </a:lnTo>
                  <a:lnTo>
                    <a:pt x="430269" y="1155946"/>
                  </a:lnTo>
                  <a:lnTo>
                    <a:pt x="387478" y="1133040"/>
                  </a:lnTo>
                  <a:lnTo>
                    <a:pt x="349612" y="1107260"/>
                  </a:lnTo>
                  <a:lnTo>
                    <a:pt x="317021" y="1078798"/>
                  </a:lnTo>
                  <a:lnTo>
                    <a:pt x="290053" y="1047845"/>
                  </a:lnTo>
                  <a:lnTo>
                    <a:pt x="269058" y="1014592"/>
                  </a:lnTo>
                  <a:lnTo>
                    <a:pt x="254384" y="979231"/>
                  </a:lnTo>
                  <a:lnTo>
                    <a:pt x="246667" y="935064"/>
                  </a:lnTo>
                  <a:lnTo>
                    <a:pt x="250749" y="891775"/>
                  </a:lnTo>
                  <a:lnTo>
                    <a:pt x="265499" y="849484"/>
                  </a:lnTo>
                  <a:lnTo>
                    <a:pt x="289788" y="808313"/>
                  </a:lnTo>
                  <a:lnTo>
                    <a:pt x="222906" y="781911"/>
                  </a:lnTo>
                  <a:lnTo>
                    <a:pt x="169399" y="758267"/>
                  </a:lnTo>
                  <a:lnTo>
                    <a:pt x="126960" y="735465"/>
                  </a:lnTo>
                  <a:lnTo>
                    <a:pt x="93280" y="711588"/>
                  </a:lnTo>
                  <a:lnTo>
                    <a:pt x="66052" y="684719"/>
                  </a:lnTo>
                  <a:lnTo>
                    <a:pt x="42968" y="652942"/>
                  </a:lnTo>
                  <a:lnTo>
                    <a:pt x="21720" y="614341"/>
                  </a:lnTo>
                  <a:lnTo>
                    <a:pt x="0" y="566999"/>
                  </a:lnTo>
                  <a:lnTo>
                    <a:pt x="0" y="552783"/>
                  </a:lnTo>
                  <a:lnTo>
                    <a:pt x="0" y="538576"/>
                  </a:lnTo>
                  <a:lnTo>
                    <a:pt x="0" y="524375"/>
                  </a:lnTo>
                  <a:lnTo>
                    <a:pt x="0" y="510176"/>
                  </a:lnTo>
                  <a:lnTo>
                    <a:pt x="2384" y="508604"/>
                  </a:lnTo>
                  <a:lnTo>
                    <a:pt x="6448" y="507257"/>
                  </a:lnTo>
                  <a:lnTo>
                    <a:pt x="6910" y="505460"/>
                  </a:lnTo>
                  <a:lnTo>
                    <a:pt x="21626" y="463680"/>
                  </a:lnTo>
                  <a:lnTo>
                    <a:pt x="42845" y="426117"/>
                  </a:lnTo>
                  <a:lnTo>
                    <a:pt x="70238" y="392593"/>
                  </a:lnTo>
                  <a:lnTo>
                    <a:pt x="103475" y="362933"/>
                  </a:lnTo>
                  <a:lnTo>
                    <a:pt x="142226" y="336961"/>
                  </a:lnTo>
                  <a:lnTo>
                    <a:pt x="186163" y="314500"/>
                  </a:lnTo>
                  <a:lnTo>
                    <a:pt x="234955" y="295374"/>
                  </a:lnTo>
                  <a:lnTo>
                    <a:pt x="288274" y="279408"/>
                  </a:lnTo>
                  <a:lnTo>
                    <a:pt x="345789" y="266424"/>
                  </a:lnTo>
                  <a:lnTo>
                    <a:pt x="396827" y="258598"/>
                  </a:lnTo>
                  <a:lnTo>
                    <a:pt x="449001" y="253554"/>
                  </a:lnTo>
                  <a:lnTo>
                    <a:pt x="501620" y="249707"/>
                  </a:lnTo>
                  <a:lnTo>
                    <a:pt x="553994" y="245472"/>
                  </a:lnTo>
                  <a:lnTo>
                    <a:pt x="571659" y="207332"/>
                  </a:lnTo>
                  <a:lnTo>
                    <a:pt x="594137" y="172622"/>
                  </a:lnTo>
                  <a:lnTo>
                    <a:pt x="621290" y="141269"/>
                  </a:lnTo>
                  <a:lnTo>
                    <a:pt x="652976" y="113201"/>
                  </a:lnTo>
                  <a:lnTo>
                    <a:pt x="689056" y="88347"/>
                  </a:lnTo>
                  <a:lnTo>
                    <a:pt x="729389" y="66633"/>
                  </a:lnTo>
                  <a:lnTo>
                    <a:pt x="773835" y="47988"/>
                  </a:lnTo>
                  <a:lnTo>
                    <a:pt x="822254" y="32339"/>
                  </a:lnTo>
                  <a:lnTo>
                    <a:pt x="874505" y="19614"/>
                  </a:lnTo>
                  <a:lnTo>
                    <a:pt x="930450" y="9742"/>
                  </a:lnTo>
                  <a:lnTo>
                    <a:pt x="982218" y="3549"/>
                  </a:lnTo>
                  <a:lnTo>
                    <a:pt x="1032953" y="302"/>
                  </a:lnTo>
                  <a:lnTo>
                    <a:pt x="1082635" y="0"/>
                  </a:lnTo>
                  <a:lnTo>
                    <a:pt x="1131242" y="2640"/>
                  </a:lnTo>
                  <a:lnTo>
                    <a:pt x="1178752" y="8222"/>
                  </a:lnTo>
                  <a:lnTo>
                    <a:pt x="1225146" y="16745"/>
                  </a:lnTo>
                  <a:lnTo>
                    <a:pt x="1270401" y="28208"/>
                  </a:lnTo>
                  <a:lnTo>
                    <a:pt x="1314496" y="42609"/>
                  </a:lnTo>
                  <a:lnTo>
                    <a:pt x="1357411" y="59947"/>
                  </a:lnTo>
                  <a:lnTo>
                    <a:pt x="1399124" y="80221"/>
                  </a:lnTo>
                  <a:lnTo>
                    <a:pt x="1439613" y="103431"/>
                  </a:lnTo>
                  <a:lnTo>
                    <a:pt x="1484658" y="82775"/>
                  </a:lnTo>
                  <a:lnTo>
                    <a:pt x="1530809" y="65204"/>
                  </a:lnTo>
                  <a:lnTo>
                    <a:pt x="1578082" y="50746"/>
                  </a:lnTo>
                  <a:lnTo>
                    <a:pt x="1626491" y="39433"/>
                  </a:lnTo>
                  <a:lnTo>
                    <a:pt x="1676049" y="31294"/>
                  </a:lnTo>
                  <a:lnTo>
                    <a:pt x="1726771" y="26361"/>
                  </a:lnTo>
                  <a:lnTo>
                    <a:pt x="1778672" y="24664"/>
                  </a:lnTo>
                  <a:lnTo>
                    <a:pt x="1831765" y="26234"/>
                  </a:lnTo>
                  <a:lnTo>
                    <a:pt x="1886404" y="30836"/>
                  </a:lnTo>
                  <a:lnTo>
                    <a:pt x="1938783" y="38066"/>
                  </a:lnTo>
                  <a:lnTo>
                    <a:pt x="1988691" y="48081"/>
                  </a:lnTo>
                  <a:lnTo>
                    <a:pt x="2035922" y="61036"/>
                  </a:lnTo>
                  <a:lnTo>
                    <a:pt x="2080267" y="77089"/>
                  </a:lnTo>
                  <a:lnTo>
                    <a:pt x="2121518" y="96395"/>
                  </a:lnTo>
                  <a:lnTo>
                    <a:pt x="2159465" y="119111"/>
                  </a:lnTo>
                  <a:lnTo>
                    <a:pt x="2193902" y="145393"/>
                  </a:lnTo>
                  <a:lnTo>
                    <a:pt x="2224619" y="175397"/>
                  </a:lnTo>
                  <a:lnTo>
                    <a:pt x="2251408" y="209280"/>
                  </a:lnTo>
                  <a:lnTo>
                    <a:pt x="2279380" y="270531"/>
                  </a:lnTo>
                  <a:lnTo>
                    <a:pt x="2288943" y="303012"/>
                  </a:lnTo>
                  <a:lnTo>
                    <a:pt x="2299387" y="335728"/>
                  </a:lnTo>
                  <a:lnTo>
                    <a:pt x="2360160" y="343610"/>
                  </a:lnTo>
                  <a:lnTo>
                    <a:pt x="2415518" y="353315"/>
                  </a:lnTo>
                  <a:lnTo>
                    <a:pt x="2465854" y="365079"/>
                  </a:lnTo>
                  <a:lnTo>
                    <a:pt x="2511562" y="379140"/>
                  </a:lnTo>
                  <a:lnTo>
                    <a:pt x="2553038" y="395733"/>
                  </a:lnTo>
                  <a:lnTo>
                    <a:pt x="2590674" y="415093"/>
                  </a:lnTo>
                  <a:lnTo>
                    <a:pt x="2624866" y="437458"/>
                  </a:lnTo>
                  <a:lnTo>
                    <a:pt x="2656006" y="463063"/>
                  </a:lnTo>
                  <a:lnTo>
                    <a:pt x="2684490" y="492144"/>
                  </a:lnTo>
                  <a:lnTo>
                    <a:pt x="2718895" y="545923"/>
                  </a:lnTo>
                  <a:lnTo>
                    <a:pt x="2732368" y="574339"/>
                  </a:lnTo>
                  <a:lnTo>
                    <a:pt x="2746426" y="602518"/>
                  </a:lnTo>
                  <a:lnTo>
                    <a:pt x="2746426" y="614940"/>
                  </a:lnTo>
                  <a:lnTo>
                    <a:pt x="2746426" y="627368"/>
                  </a:lnTo>
                  <a:lnTo>
                    <a:pt x="2746426" y="639796"/>
                  </a:lnTo>
                  <a:lnTo>
                    <a:pt x="2730873" y="695898"/>
                  </a:lnTo>
                  <a:lnTo>
                    <a:pt x="2707826" y="736665"/>
                  </a:lnTo>
                  <a:lnTo>
                    <a:pt x="2677011" y="774307"/>
                  </a:lnTo>
                  <a:lnTo>
                    <a:pt x="2638153" y="808613"/>
                  </a:lnTo>
                  <a:lnTo>
                    <a:pt x="2590975" y="839372"/>
                  </a:lnTo>
                  <a:lnTo>
                    <a:pt x="2620237" y="878054"/>
                  </a:lnTo>
                  <a:lnTo>
                    <a:pt x="2640221" y="916481"/>
                  </a:lnTo>
                  <a:lnTo>
                    <a:pt x="2651442" y="954371"/>
                  </a:lnTo>
                  <a:lnTo>
                    <a:pt x="2654419" y="991443"/>
                  </a:lnTo>
                  <a:lnTo>
                    <a:pt x="2649668" y="1027418"/>
                  </a:lnTo>
                  <a:lnTo>
                    <a:pt x="2619047" y="1094949"/>
                  </a:lnTo>
                  <a:lnTo>
                    <a:pt x="2594211" y="1125945"/>
                  </a:lnTo>
                  <a:lnTo>
                    <a:pt x="2563713" y="1154720"/>
                  </a:lnTo>
                  <a:lnTo>
                    <a:pt x="2528070" y="1180993"/>
                  </a:lnTo>
                  <a:lnTo>
                    <a:pt x="2487799" y="1204483"/>
                  </a:lnTo>
                  <a:lnTo>
                    <a:pt x="2443417" y="1224911"/>
                  </a:lnTo>
                  <a:lnTo>
                    <a:pt x="2395440" y="1241994"/>
                  </a:lnTo>
                  <a:lnTo>
                    <a:pt x="2345754" y="1255758"/>
                  </a:lnTo>
                  <a:lnTo>
                    <a:pt x="2296066" y="1266371"/>
                  </a:lnTo>
                  <a:lnTo>
                    <a:pt x="2246392" y="1273833"/>
                  </a:lnTo>
                  <a:lnTo>
                    <a:pt x="2196748" y="1278142"/>
                  </a:lnTo>
                  <a:lnTo>
                    <a:pt x="2147149" y="1279300"/>
                  </a:lnTo>
                  <a:lnTo>
                    <a:pt x="2097611" y="1277305"/>
                  </a:lnTo>
                  <a:lnTo>
                    <a:pt x="2048149" y="1272158"/>
                  </a:lnTo>
                  <a:lnTo>
                    <a:pt x="1998778" y="1263857"/>
                  </a:lnTo>
                  <a:lnTo>
                    <a:pt x="1949515" y="1252402"/>
                  </a:lnTo>
                  <a:lnTo>
                    <a:pt x="1900374" y="1237794"/>
                  </a:lnTo>
                  <a:lnTo>
                    <a:pt x="1881218" y="1233078"/>
                  </a:lnTo>
                  <a:lnTo>
                    <a:pt x="1864948" y="1232851"/>
                  </a:lnTo>
                  <a:lnTo>
                    <a:pt x="1849708" y="1236941"/>
                  </a:lnTo>
                  <a:lnTo>
                    <a:pt x="1833645" y="1245177"/>
                  </a:lnTo>
                  <a:lnTo>
                    <a:pt x="1802623" y="1263788"/>
                  </a:lnTo>
                  <a:lnTo>
                    <a:pt x="1770675" y="1281886"/>
                  </a:lnTo>
                  <a:lnTo>
                    <a:pt x="1701925" y="1311491"/>
                  </a:lnTo>
                  <a:lnTo>
                    <a:pt x="1652508" y="1324798"/>
                  </a:lnTo>
                  <a:lnTo>
                    <a:pt x="1601444" y="1335642"/>
                  </a:lnTo>
                  <a:lnTo>
                    <a:pt x="1549656" y="1345392"/>
                  </a:lnTo>
                  <a:lnTo>
                    <a:pt x="1498072" y="1355421"/>
                  </a:lnTo>
                  <a:close/>
                </a:path>
              </a:pathLst>
            </a:custGeom>
            <a:ln w="213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9813" rIns="0" bIns="0" rtlCol="0" vert="horz">
            <a:spAutoFit/>
          </a:bodyPr>
          <a:lstStyle/>
          <a:p>
            <a:pPr marL="203835">
              <a:lnSpc>
                <a:spcPct val="100000"/>
              </a:lnSpc>
              <a:spcBef>
                <a:spcPts val="100"/>
              </a:spcBef>
            </a:pPr>
            <a:r>
              <a:rPr dirty="0" sz="3600" spc="-200">
                <a:solidFill>
                  <a:srgbClr val="EC7C30"/>
                </a:solidFill>
              </a:rPr>
              <a:t>Hoạt</a:t>
            </a:r>
            <a:r>
              <a:rPr dirty="0" sz="3600" spc="-185">
                <a:solidFill>
                  <a:srgbClr val="EC7C30"/>
                </a:solidFill>
              </a:rPr>
              <a:t> </a:t>
            </a:r>
            <a:r>
              <a:rPr dirty="0" sz="3600" spc="-335">
                <a:solidFill>
                  <a:srgbClr val="EC7C30"/>
                </a:solidFill>
              </a:rPr>
              <a:t>động</a:t>
            </a:r>
            <a:endParaRPr sz="3600"/>
          </a:p>
        </p:txBody>
      </p:sp>
      <p:grpSp>
        <p:nvGrpSpPr>
          <p:cNvPr id="7" name="object 7" descr=""/>
          <p:cNvGrpSpPr/>
          <p:nvPr/>
        </p:nvGrpSpPr>
        <p:grpSpPr>
          <a:xfrm>
            <a:off x="290829" y="2676525"/>
            <a:ext cx="5651500" cy="4012565"/>
            <a:chOff x="290829" y="2676525"/>
            <a:chExt cx="5651500" cy="4012565"/>
          </a:xfrm>
        </p:grpSpPr>
        <p:sp>
          <p:nvSpPr>
            <p:cNvPr id="8" name="object 8" descr=""/>
            <p:cNvSpPr/>
            <p:nvPr/>
          </p:nvSpPr>
          <p:spPr>
            <a:xfrm>
              <a:off x="297179" y="3144012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049012" y="0"/>
                  </a:moveTo>
                  <a:lnTo>
                    <a:pt x="589800" y="0"/>
                  </a:lnTo>
                  <a:lnTo>
                    <a:pt x="541427" y="1954"/>
                  </a:lnTo>
                  <a:lnTo>
                    <a:pt x="494130" y="7718"/>
                  </a:lnTo>
                  <a:lnTo>
                    <a:pt x="448063" y="17139"/>
                  </a:lnTo>
                  <a:lnTo>
                    <a:pt x="403376" y="30065"/>
                  </a:lnTo>
                  <a:lnTo>
                    <a:pt x="360221" y="46345"/>
                  </a:lnTo>
                  <a:lnTo>
                    <a:pt x="318751" y="65826"/>
                  </a:lnTo>
                  <a:lnTo>
                    <a:pt x="279116" y="88358"/>
                  </a:lnTo>
                  <a:lnTo>
                    <a:pt x="241470" y="113787"/>
                  </a:lnTo>
                  <a:lnTo>
                    <a:pt x="205962" y="141964"/>
                  </a:lnTo>
                  <a:lnTo>
                    <a:pt x="172746" y="172735"/>
                  </a:lnTo>
                  <a:lnTo>
                    <a:pt x="141974" y="205950"/>
                  </a:lnTo>
                  <a:lnTo>
                    <a:pt x="113796" y="241456"/>
                  </a:lnTo>
                  <a:lnTo>
                    <a:pt x="88364" y="279102"/>
                  </a:lnTo>
                  <a:lnTo>
                    <a:pt x="65831" y="318735"/>
                  </a:lnTo>
                  <a:lnTo>
                    <a:pt x="46348" y="360205"/>
                  </a:lnTo>
                  <a:lnTo>
                    <a:pt x="30068" y="403360"/>
                  </a:lnTo>
                  <a:lnTo>
                    <a:pt x="17140" y="448047"/>
                  </a:lnTo>
                  <a:lnTo>
                    <a:pt x="7719" y="494115"/>
                  </a:lnTo>
                  <a:lnTo>
                    <a:pt x="1955" y="541412"/>
                  </a:lnTo>
                  <a:lnTo>
                    <a:pt x="0" y="589788"/>
                  </a:lnTo>
                  <a:lnTo>
                    <a:pt x="0" y="2948927"/>
                  </a:lnTo>
                  <a:lnTo>
                    <a:pt x="1955" y="2997300"/>
                  </a:lnTo>
                  <a:lnTo>
                    <a:pt x="7719" y="3044597"/>
                  </a:lnTo>
                  <a:lnTo>
                    <a:pt x="17140" y="3090664"/>
                  </a:lnTo>
                  <a:lnTo>
                    <a:pt x="30068" y="3135351"/>
                  </a:lnTo>
                  <a:lnTo>
                    <a:pt x="46348" y="3178506"/>
                  </a:lnTo>
                  <a:lnTo>
                    <a:pt x="65831" y="3219976"/>
                  </a:lnTo>
                  <a:lnTo>
                    <a:pt x="88364" y="3259611"/>
                  </a:lnTo>
                  <a:lnTo>
                    <a:pt x="113796" y="3297257"/>
                  </a:lnTo>
                  <a:lnTo>
                    <a:pt x="141974" y="3332765"/>
                  </a:lnTo>
                  <a:lnTo>
                    <a:pt x="172746" y="3365981"/>
                  </a:lnTo>
                  <a:lnTo>
                    <a:pt x="205962" y="3396753"/>
                  </a:lnTo>
                  <a:lnTo>
                    <a:pt x="241470" y="3424931"/>
                  </a:lnTo>
                  <a:lnTo>
                    <a:pt x="279116" y="3450363"/>
                  </a:lnTo>
                  <a:lnTo>
                    <a:pt x="318751" y="3472896"/>
                  </a:lnTo>
                  <a:lnTo>
                    <a:pt x="360221" y="3492379"/>
                  </a:lnTo>
                  <a:lnTo>
                    <a:pt x="403376" y="3508659"/>
                  </a:lnTo>
                  <a:lnTo>
                    <a:pt x="448063" y="3521587"/>
                  </a:lnTo>
                  <a:lnTo>
                    <a:pt x="494130" y="3531008"/>
                  </a:lnTo>
                  <a:lnTo>
                    <a:pt x="541427" y="3536772"/>
                  </a:lnTo>
                  <a:lnTo>
                    <a:pt x="589800" y="3538728"/>
                  </a:lnTo>
                  <a:lnTo>
                    <a:pt x="5049012" y="3538728"/>
                  </a:lnTo>
                  <a:lnTo>
                    <a:pt x="5097387" y="3536772"/>
                  </a:lnTo>
                  <a:lnTo>
                    <a:pt x="5144684" y="3531008"/>
                  </a:lnTo>
                  <a:lnTo>
                    <a:pt x="5190752" y="3521587"/>
                  </a:lnTo>
                  <a:lnTo>
                    <a:pt x="5235439" y="3508659"/>
                  </a:lnTo>
                  <a:lnTo>
                    <a:pt x="5278594" y="3492379"/>
                  </a:lnTo>
                  <a:lnTo>
                    <a:pt x="5320064" y="3472896"/>
                  </a:lnTo>
                  <a:lnTo>
                    <a:pt x="5359697" y="3450363"/>
                  </a:lnTo>
                  <a:lnTo>
                    <a:pt x="5397343" y="3424931"/>
                  </a:lnTo>
                  <a:lnTo>
                    <a:pt x="5432849" y="3396753"/>
                  </a:lnTo>
                  <a:lnTo>
                    <a:pt x="5466064" y="3365981"/>
                  </a:lnTo>
                  <a:lnTo>
                    <a:pt x="5496835" y="3332765"/>
                  </a:lnTo>
                  <a:lnTo>
                    <a:pt x="5525012" y="3297257"/>
                  </a:lnTo>
                  <a:lnTo>
                    <a:pt x="5550441" y="3259611"/>
                  </a:lnTo>
                  <a:lnTo>
                    <a:pt x="5572973" y="3219976"/>
                  </a:lnTo>
                  <a:lnTo>
                    <a:pt x="5592454" y="3178506"/>
                  </a:lnTo>
                  <a:lnTo>
                    <a:pt x="5608734" y="3135351"/>
                  </a:lnTo>
                  <a:lnTo>
                    <a:pt x="5621660" y="3090664"/>
                  </a:lnTo>
                  <a:lnTo>
                    <a:pt x="5631081" y="3044597"/>
                  </a:lnTo>
                  <a:lnTo>
                    <a:pt x="5636845" y="2997300"/>
                  </a:lnTo>
                  <a:lnTo>
                    <a:pt x="5638800" y="2948927"/>
                  </a:lnTo>
                  <a:lnTo>
                    <a:pt x="5638800" y="589788"/>
                  </a:lnTo>
                  <a:lnTo>
                    <a:pt x="5636845" y="541412"/>
                  </a:lnTo>
                  <a:lnTo>
                    <a:pt x="5631081" y="494115"/>
                  </a:lnTo>
                  <a:lnTo>
                    <a:pt x="5621660" y="448047"/>
                  </a:lnTo>
                  <a:lnTo>
                    <a:pt x="5608734" y="403360"/>
                  </a:lnTo>
                  <a:lnTo>
                    <a:pt x="5592454" y="360205"/>
                  </a:lnTo>
                  <a:lnTo>
                    <a:pt x="5572973" y="318735"/>
                  </a:lnTo>
                  <a:lnTo>
                    <a:pt x="5550441" y="279102"/>
                  </a:lnTo>
                  <a:lnTo>
                    <a:pt x="5525012" y="241456"/>
                  </a:lnTo>
                  <a:lnTo>
                    <a:pt x="5496835" y="205950"/>
                  </a:lnTo>
                  <a:lnTo>
                    <a:pt x="5466064" y="172735"/>
                  </a:lnTo>
                  <a:lnTo>
                    <a:pt x="5432849" y="141964"/>
                  </a:lnTo>
                  <a:lnTo>
                    <a:pt x="5397343" y="113787"/>
                  </a:lnTo>
                  <a:lnTo>
                    <a:pt x="5359697" y="88358"/>
                  </a:lnTo>
                  <a:lnTo>
                    <a:pt x="5320064" y="65826"/>
                  </a:lnTo>
                  <a:lnTo>
                    <a:pt x="5278594" y="46345"/>
                  </a:lnTo>
                  <a:lnTo>
                    <a:pt x="5235439" y="30065"/>
                  </a:lnTo>
                  <a:lnTo>
                    <a:pt x="5190752" y="17139"/>
                  </a:lnTo>
                  <a:lnTo>
                    <a:pt x="5144684" y="7718"/>
                  </a:lnTo>
                  <a:lnTo>
                    <a:pt x="5097387" y="1954"/>
                  </a:lnTo>
                  <a:lnTo>
                    <a:pt x="5049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7179" y="3144012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638800" y="2948927"/>
                  </a:moveTo>
                  <a:lnTo>
                    <a:pt x="5636845" y="2997300"/>
                  </a:lnTo>
                  <a:lnTo>
                    <a:pt x="5631081" y="3044597"/>
                  </a:lnTo>
                  <a:lnTo>
                    <a:pt x="5621660" y="3090664"/>
                  </a:lnTo>
                  <a:lnTo>
                    <a:pt x="5608734" y="3135351"/>
                  </a:lnTo>
                  <a:lnTo>
                    <a:pt x="5592454" y="3178506"/>
                  </a:lnTo>
                  <a:lnTo>
                    <a:pt x="5572973" y="3219976"/>
                  </a:lnTo>
                  <a:lnTo>
                    <a:pt x="5550441" y="3259611"/>
                  </a:lnTo>
                  <a:lnTo>
                    <a:pt x="5525012" y="3297257"/>
                  </a:lnTo>
                  <a:lnTo>
                    <a:pt x="5496835" y="3332765"/>
                  </a:lnTo>
                  <a:lnTo>
                    <a:pt x="5466064" y="3365981"/>
                  </a:lnTo>
                  <a:lnTo>
                    <a:pt x="5432849" y="3396753"/>
                  </a:lnTo>
                  <a:lnTo>
                    <a:pt x="5397343" y="3424931"/>
                  </a:lnTo>
                  <a:lnTo>
                    <a:pt x="5359697" y="3450363"/>
                  </a:lnTo>
                  <a:lnTo>
                    <a:pt x="5320064" y="3472896"/>
                  </a:lnTo>
                  <a:lnTo>
                    <a:pt x="5278594" y="3492379"/>
                  </a:lnTo>
                  <a:lnTo>
                    <a:pt x="5235439" y="3508659"/>
                  </a:lnTo>
                  <a:lnTo>
                    <a:pt x="5190752" y="3521587"/>
                  </a:lnTo>
                  <a:lnTo>
                    <a:pt x="5144684" y="3531008"/>
                  </a:lnTo>
                  <a:lnTo>
                    <a:pt x="5097387" y="3536772"/>
                  </a:lnTo>
                  <a:lnTo>
                    <a:pt x="5049012" y="3538728"/>
                  </a:lnTo>
                  <a:lnTo>
                    <a:pt x="589800" y="3538728"/>
                  </a:lnTo>
                  <a:lnTo>
                    <a:pt x="541427" y="3536772"/>
                  </a:lnTo>
                  <a:lnTo>
                    <a:pt x="494130" y="3531008"/>
                  </a:lnTo>
                  <a:lnTo>
                    <a:pt x="448063" y="3521587"/>
                  </a:lnTo>
                  <a:lnTo>
                    <a:pt x="403376" y="3508659"/>
                  </a:lnTo>
                  <a:lnTo>
                    <a:pt x="360221" y="3492379"/>
                  </a:lnTo>
                  <a:lnTo>
                    <a:pt x="318751" y="3472896"/>
                  </a:lnTo>
                  <a:lnTo>
                    <a:pt x="279116" y="3450363"/>
                  </a:lnTo>
                  <a:lnTo>
                    <a:pt x="241470" y="3424931"/>
                  </a:lnTo>
                  <a:lnTo>
                    <a:pt x="205962" y="3396753"/>
                  </a:lnTo>
                  <a:lnTo>
                    <a:pt x="172746" y="3365981"/>
                  </a:lnTo>
                  <a:lnTo>
                    <a:pt x="141974" y="3332765"/>
                  </a:lnTo>
                  <a:lnTo>
                    <a:pt x="113796" y="3297257"/>
                  </a:lnTo>
                  <a:lnTo>
                    <a:pt x="88364" y="3259611"/>
                  </a:lnTo>
                  <a:lnTo>
                    <a:pt x="65831" y="3219976"/>
                  </a:lnTo>
                  <a:lnTo>
                    <a:pt x="46348" y="3178506"/>
                  </a:lnTo>
                  <a:lnTo>
                    <a:pt x="30068" y="3135351"/>
                  </a:lnTo>
                  <a:lnTo>
                    <a:pt x="17140" y="3090664"/>
                  </a:lnTo>
                  <a:lnTo>
                    <a:pt x="7719" y="3044597"/>
                  </a:lnTo>
                  <a:lnTo>
                    <a:pt x="1955" y="2997300"/>
                  </a:lnTo>
                  <a:lnTo>
                    <a:pt x="0" y="2948927"/>
                  </a:lnTo>
                  <a:lnTo>
                    <a:pt x="0" y="589788"/>
                  </a:lnTo>
                  <a:lnTo>
                    <a:pt x="1955" y="541412"/>
                  </a:lnTo>
                  <a:lnTo>
                    <a:pt x="7719" y="494115"/>
                  </a:lnTo>
                  <a:lnTo>
                    <a:pt x="17140" y="448047"/>
                  </a:lnTo>
                  <a:lnTo>
                    <a:pt x="30068" y="403360"/>
                  </a:lnTo>
                  <a:lnTo>
                    <a:pt x="46348" y="360205"/>
                  </a:lnTo>
                  <a:lnTo>
                    <a:pt x="65831" y="318735"/>
                  </a:lnTo>
                  <a:lnTo>
                    <a:pt x="88364" y="279102"/>
                  </a:lnTo>
                  <a:lnTo>
                    <a:pt x="113796" y="241456"/>
                  </a:lnTo>
                  <a:lnTo>
                    <a:pt x="141974" y="205950"/>
                  </a:lnTo>
                  <a:lnTo>
                    <a:pt x="172746" y="172735"/>
                  </a:lnTo>
                  <a:lnTo>
                    <a:pt x="205962" y="141964"/>
                  </a:lnTo>
                  <a:lnTo>
                    <a:pt x="241470" y="113787"/>
                  </a:lnTo>
                  <a:lnTo>
                    <a:pt x="279116" y="88358"/>
                  </a:lnTo>
                  <a:lnTo>
                    <a:pt x="318751" y="65826"/>
                  </a:lnTo>
                  <a:lnTo>
                    <a:pt x="360221" y="46345"/>
                  </a:lnTo>
                  <a:lnTo>
                    <a:pt x="403376" y="30065"/>
                  </a:lnTo>
                  <a:lnTo>
                    <a:pt x="448063" y="17139"/>
                  </a:lnTo>
                  <a:lnTo>
                    <a:pt x="494130" y="7718"/>
                  </a:lnTo>
                  <a:lnTo>
                    <a:pt x="541427" y="1954"/>
                  </a:lnTo>
                  <a:lnTo>
                    <a:pt x="589800" y="0"/>
                  </a:lnTo>
                  <a:lnTo>
                    <a:pt x="5049012" y="0"/>
                  </a:lnTo>
                  <a:lnTo>
                    <a:pt x="5097387" y="1954"/>
                  </a:lnTo>
                  <a:lnTo>
                    <a:pt x="5144684" y="7718"/>
                  </a:lnTo>
                  <a:lnTo>
                    <a:pt x="5190752" y="17139"/>
                  </a:lnTo>
                  <a:lnTo>
                    <a:pt x="5235439" y="30065"/>
                  </a:lnTo>
                  <a:lnTo>
                    <a:pt x="5278594" y="46345"/>
                  </a:lnTo>
                  <a:lnTo>
                    <a:pt x="5320064" y="65826"/>
                  </a:lnTo>
                  <a:lnTo>
                    <a:pt x="5359697" y="88358"/>
                  </a:lnTo>
                  <a:lnTo>
                    <a:pt x="5397343" y="113787"/>
                  </a:lnTo>
                  <a:lnTo>
                    <a:pt x="5432849" y="141964"/>
                  </a:lnTo>
                  <a:lnTo>
                    <a:pt x="5466064" y="172735"/>
                  </a:lnTo>
                  <a:lnTo>
                    <a:pt x="5496835" y="205950"/>
                  </a:lnTo>
                  <a:lnTo>
                    <a:pt x="5525012" y="241456"/>
                  </a:lnTo>
                  <a:lnTo>
                    <a:pt x="5550441" y="279102"/>
                  </a:lnTo>
                  <a:lnTo>
                    <a:pt x="5572973" y="318735"/>
                  </a:lnTo>
                  <a:lnTo>
                    <a:pt x="5592454" y="360205"/>
                  </a:lnTo>
                  <a:lnTo>
                    <a:pt x="5608734" y="403360"/>
                  </a:lnTo>
                  <a:lnTo>
                    <a:pt x="5621660" y="448047"/>
                  </a:lnTo>
                  <a:lnTo>
                    <a:pt x="5631081" y="494115"/>
                  </a:lnTo>
                  <a:lnTo>
                    <a:pt x="5636845" y="541412"/>
                  </a:lnTo>
                  <a:lnTo>
                    <a:pt x="5638800" y="589788"/>
                  </a:lnTo>
                  <a:lnTo>
                    <a:pt x="5638800" y="2948927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43484" y="34991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4900930" y="0"/>
                  </a:moveTo>
                  <a:lnTo>
                    <a:pt x="466610" y="0"/>
                  </a:lnTo>
                  <a:lnTo>
                    <a:pt x="418901" y="2409"/>
                  </a:lnTo>
                  <a:lnTo>
                    <a:pt x="372570" y="9480"/>
                  </a:lnTo>
                  <a:lnTo>
                    <a:pt x="327852" y="20978"/>
                  </a:lnTo>
                  <a:lnTo>
                    <a:pt x="284982" y="36669"/>
                  </a:lnTo>
                  <a:lnTo>
                    <a:pt x="244193" y="56318"/>
                  </a:lnTo>
                  <a:lnTo>
                    <a:pt x="205721" y="79690"/>
                  </a:lnTo>
                  <a:lnTo>
                    <a:pt x="169800" y="106552"/>
                  </a:lnTo>
                  <a:lnTo>
                    <a:pt x="136664" y="136667"/>
                  </a:lnTo>
                  <a:lnTo>
                    <a:pt x="106549" y="169803"/>
                  </a:lnTo>
                  <a:lnTo>
                    <a:pt x="79688" y="205723"/>
                  </a:lnTo>
                  <a:lnTo>
                    <a:pt x="56316" y="244194"/>
                  </a:lnTo>
                  <a:lnTo>
                    <a:pt x="36667" y="284982"/>
                  </a:lnTo>
                  <a:lnTo>
                    <a:pt x="20977" y="327850"/>
                  </a:lnTo>
                  <a:lnTo>
                    <a:pt x="9479" y="372565"/>
                  </a:lnTo>
                  <a:lnTo>
                    <a:pt x="2408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8" y="2380686"/>
                  </a:lnTo>
                  <a:lnTo>
                    <a:pt x="9479" y="2427017"/>
                  </a:lnTo>
                  <a:lnTo>
                    <a:pt x="20977" y="2471735"/>
                  </a:lnTo>
                  <a:lnTo>
                    <a:pt x="36667" y="2514605"/>
                  </a:lnTo>
                  <a:lnTo>
                    <a:pt x="56316" y="2555394"/>
                  </a:lnTo>
                  <a:lnTo>
                    <a:pt x="79688" y="2593866"/>
                  </a:lnTo>
                  <a:lnTo>
                    <a:pt x="106549" y="2629787"/>
                  </a:lnTo>
                  <a:lnTo>
                    <a:pt x="136664" y="2662923"/>
                  </a:lnTo>
                  <a:lnTo>
                    <a:pt x="169800" y="2693038"/>
                  </a:lnTo>
                  <a:lnTo>
                    <a:pt x="205721" y="2719899"/>
                  </a:lnTo>
                  <a:lnTo>
                    <a:pt x="244193" y="2743271"/>
                  </a:lnTo>
                  <a:lnTo>
                    <a:pt x="284982" y="2762920"/>
                  </a:lnTo>
                  <a:lnTo>
                    <a:pt x="327852" y="2778610"/>
                  </a:lnTo>
                  <a:lnTo>
                    <a:pt x="372570" y="2790108"/>
                  </a:lnTo>
                  <a:lnTo>
                    <a:pt x="418901" y="2797179"/>
                  </a:lnTo>
                  <a:lnTo>
                    <a:pt x="466610" y="2799588"/>
                  </a:lnTo>
                  <a:lnTo>
                    <a:pt x="4900930" y="2799588"/>
                  </a:lnTo>
                  <a:lnTo>
                    <a:pt x="4948634" y="2797179"/>
                  </a:lnTo>
                  <a:lnTo>
                    <a:pt x="4994962" y="2790108"/>
                  </a:lnTo>
                  <a:lnTo>
                    <a:pt x="5039677" y="2778610"/>
                  </a:lnTo>
                  <a:lnTo>
                    <a:pt x="5082545" y="2762920"/>
                  </a:lnTo>
                  <a:lnTo>
                    <a:pt x="5123333" y="2743271"/>
                  </a:lnTo>
                  <a:lnTo>
                    <a:pt x="5161804" y="2719899"/>
                  </a:lnTo>
                  <a:lnTo>
                    <a:pt x="5197724" y="2693038"/>
                  </a:lnTo>
                  <a:lnTo>
                    <a:pt x="5230860" y="2662923"/>
                  </a:lnTo>
                  <a:lnTo>
                    <a:pt x="5260975" y="2629787"/>
                  </a:lnTo>
                  <a:lnTo>
                    <a:pt x="5287837" y="2593866"/>
                  </a:lnTo>
                  <a:lnTo>
                    <a:pt x="5311209" y="2555394"/>
                  </a:lnTo>
                  <a:lnTo>
                    <a:pt x="5330858" y="2514605"/>
                  </a:lnTo>
                  <a:lnTo>
                    <a:pt x="5346549" y="2471735"/>
                  </a:lnTo>
                  <a:lnTo>
                    <a:pt x="5358047" y="2427017"/>
                  </a:lnTo>
                  <a:lnTo>
                    <a:pt x="5365118" y="2380686"/>
                  </a:lnTo>
                  <a:lnTo>
                    <a:pt x="5367528" y="2332977"/>
                  </a:lnTo>
                  <a:lnTo>
                    <a:pt x="5367528" y="466598"/>
                  </a:lnTo>
                  <a:lnTo>
                    <a:pt x="5365118" y="418893"/>
                  </a:lnTo>
                  <a:lnTo>
                    <a:pt x="5358047" y="372565"/>
                  </a:lnTo>
                  <a:lnTo>
                    <a:pt x="5346549" y="327850"/>
                  </a:lnTo>
                  <a:lnTo>
                    <a:pt x="5330858" y="284982"/>
                  </a:lnTo>
                  <a:lnTo>
                    <a:pt x="5311209" y="244194"/>
                  </a:lnTo>
                  <a:lnTo>
                    <a:pt x="5287837" y="205723"/>
                  </a:lnTo>
                  <a:lnTo>
                    <a:pt x="5260975" y="169803"/>
                  </a:lnTo>
                  <a:lnTo>
                    <a:pt x="5230860" y="136667"/>
                  </a:lnTo>
                  <a:lnTo>
                    <a:pt x="5197724" y="106552"/>
                  </a:lnTo>
                  <a:lnTo>
                    <a:pt x="5161804" y="79690"/>
                  </a:lnTo>
                  <a:lnTo>
                    <a:pt x="5123333" y="56318"/>
                  </a:lnTo>
                  <a:lnTo>
                    <a:pt x="5082545" y="36669"/>
                  </a:lnTo>
                  <a:lnTo>
                    <a:pt x="5039677" y="20978"/>
                  </a:lnTo>
                  <a:lnTo>
                    <a:pt x="4994962" y="9480"/>
                  </a:lnTo>
                  <a:lnTo>
                    <a:pt x="4948634" y="2409"/>
                  </a:lnTo>
                  <a:lnTo>
                    <a:pt x="4900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43484" y="34991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0" y="466598"/>
                  </a:moveTo>
                  <a:lnTo>
                    <a:pt x="2408" y="418893"/>
                  </a:lnTo>
                  <a:lnTo>
                    <a:pt x="9479" y="372565"/>
                  </a:lnTo>
                  <a:lnTo>
                    <a:pt x="20977" y="327850"/>
                  </a:lnTo>
                  <a:lnTo>
                    <a:pt x="36667" y="284982"/>
                  </a:lnTo>
                  <a:lnTo>
                    <a:pt x="56316" y="244194"/>
                  </a:lnTo>
                  <a:lnTo>
                    <a:pt x="79688" y="205723"/>
                  </a:lnTo>
                  <a:lnTo>
                    <a:pt x="106549" y="169803"/>
                  </a:lnTo>
                  <a:lnTo>
                    <a:pt x="136664" y="136667"/>
                  </a:lnTo>
                  <a:lnTo>
                    <a:pt x="169800" y="106552"/>
                  </a:lnTo>
                  <a:lnTo>
                    <a:pt x="205721" y="79690"/>
                  </a:lnTo>
                  <a:lnTo>
                    <a:pt x="244193" y="56318"/>
                  </a:lnTo>
                  <a:lnTo>
                    <a:pt x="284982" y="36669"/>
                  </a:lnTo>
                  <a:lnTo>
                    <a:pt x="327852" y="20978"/>
                  </a:lnTo>
                  <a:lnTo>
                    <a:pt x="372570" y="9480"/>
                  </a:lnTo>
                  <a:lnTo>
                    <a:pt x="418901" y="2409"/>
                  </a:lnTo>
                  <a:lnTo>
                    <a:pt x="466610" y="0"/>
                  </a:lnTo>
                  <a:lnTo>
                    <a:pt x="4900930" y="0"/>
                  </a:lnTo>
                  <a:lnTo>
                    <a:pt x="4948634" y="2409"/>
                  </a:lnTo>
                  <a:lnTo>
                    <a:pt x="4994962" y="9480"/>
                  </a:lnTo>
                  <a:lnTo>
                    <a:pt x="5039677" y="20978"/>
                  </a:lnTo>
                  <a:lnTo>
                    <a:pt x="5082545" y="36669"/>
                  </a:lnTo>
                  <a:lnTo>
                    <a:pt x="5123333" y="56318"/>
                  </a:lnTo>
                  <a:lnTo>
                    <a:pt x="5161804" y="79690"/>
                  </a:lnTo>
                  <a:lnTo>
                    <a:pt x="5197724" y="106552"/>
                  </a:lnTo>
                  <a:lnTo>
                    <a:pt x="5230860" y="136667"/>
                  </a:lnTo>
                  <a:lnTo>
                    <a:pt x="5260975" y="169803"/>
                  </a:lnTo>
                  <a:lnTo>
                    <a:pt x="5287837" y="205723"/>
                  </a:lnTo>
                  <a:lnTo>
                    <a:pt x="5311209" y="244194"/>
                  </a:lnTo>
                  <a:lnTo>
                    <a:pt x="5330858" y="284982"/>
                  </a:lnTo>
                  <a:lnTo>
                    <a:pt x="5346549" y="327850"/>
                  </a:lnTo>
                  <a:lnTo>
                    <a:pt x="5358047" y="372565"/>
                  </a:lnTo>
                  <a:lnTo>
                    <a:pt x="5365118" y="418893"/>
                  </a:lnTo>
                  <a:lnTo>
                    <a:pt x="5367528" y="466598"/>
                  </a:lnTo>
                  <a:lnTo>
                    <a:pt x="5367528" y="2332977"/>
                  </a:lnTo>
                  <a:lnTo>
                    <a:pt x="5365118" y="2380686"/>
                  </a:lnTo>
                  <a:lnTo>
                    <a:pt x="5358047" y="2427017"/>
                  </a:lnTo>
                  <a:lnTo>
                    <a:pt x="5346549" y="2471735"/>
                  </a:lnTo>
                  <a:lnTo>
                    <a:pt x="5330858" y="2514605"/>
                  </a:lnTo>
                  <a:lnTo>
                    <a:pt x="5311209" y="2555394"/>
                  </a:lnTo>
                  <a:lnTo>
                    <a:pt x="5287837" y="2593866"/>
                  </a:lnTo>
                  <a:lnTo>
                    <a:pt x="5260975" y="2629787"/>
                  </a:lnTo>
                  <a:lnTo>
                    <a:pt x="5230860" y="2662923"/>
                  </a:lnTo>
                  <a:lnTo>
                    <a:pt x="5197724" y="2693038"/>
                  </a:lnTo>
                  <a:lnTo>
                    <a:pt x="5161804" y="2719899"/>
                  </a:lnTo>
                  <a:lnTo>
                    <a:pt x="5123333" y="2743271"/>
                  </a:lnTo>
                  <a:lnTo>
                    <a:pt x="5082545" y="2762920"/>
                  </a:lnTo>
                  <a:lnTo>
                    <a:pt x="5039677" y="2778610"/>
                  </a:lnTo>
                  <a:lnTo>
                    <a:pt x="4994962" y="2790108"/>
                  </a:lnTo>
                  <a:lnTo>
                    <a:pt x="4948634" y="2797179"/>
                  </a:lnTo>
                  <a:lnTo>
                    <a:pt x="4900930" y="2799588"/>
                  </a:lnTo>
                  <a:lnTo>
                    <a:pt x="466610" y="2799588"/>
                  </a:lnTo>
                  <a:lnTo>
                    <a:pt x="418901" y="2797179"/>
                  </a:lnTo>
                  <a:lnTo>
                    <a:pt x="372570" y="2790108"/>
                  </a:lnTo>
                  <a:lnTo>
                    <a:pt x="327852" y="2778610"/>
                  </a:lnTo>
                  <a:lnTo>
                    <a:pt x="284982" y="2762920"/>
                  </a:lnTo>
                  <a:lnTo>
                    <a:pt x="244193" y="2743271"/>
                  </a:lnTo>
                  <a:lnTo>
                    <a:pt x="205721" y="2719899"/>
                  </a:lnTo>
                  <a:lnTo>
                    <a:pt x="169800" y="2693038"/>
                  </a:lnTo>
                  <a:lnTo>
                    <a:pt x="136664" y="2662923"/>
                  </a:lnTo>
                  <a:lnTo>
                    <a:pt x="106549" y="2629787"/>
                  </a:lnTo>
                  <a:lnTo>
                    <a:pt x="79688" y="2593866"/>
                  </a:lnTo>
                  <a:lnTo>
                    <a:pt x="56316" y="2555394"/>
                  </a:lnTo>
                  <a:lnTo>
                    <a:pt x="36667" y="2514605"/>
                  </a:lnTo>
                  <a:lnTo>
                    <a:pt x="20977" y="2471735"/>
                  </a:lnTo>
                  <a:lnTo>
                    <a:pt x="9479" y="2427017"/>
                  </a:lnTo>
                  <a:lnTo>
                    <a:pt x="2408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828038" y="2686050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20">
                  <a:moveTo>
                    <a:pt x="1856994" y="0"/>
                  </a:moveTo>
                  <a:lnTo>
                    <a:pt x="429006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5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5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828038" y="2686050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20">
                  <a:moveTo>
                    <a:pt x="0" y="429005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5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5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9987" y="2889491"/>
              <a:ext cx="1628393" cy="41682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1039469" y="3419835"/>
            <a:ext cx="4935855" cy="2494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95"/>
              </a:spcBef>
            </a:pPr>
            <a:r>
              <a:rPr dirty="0" sz="3600" spc="-355">
                <a:latin typeface="Arial"/>
                <a:cs typeface="Arial"/>
              </a:rPr>
              <a:t>Phân</a:t>
            </a:r>
            <a:r>
              <a:rPr dirty="0" sz="3600" spc="105">
                <a:latin typeface="Arial"/>
                <a:cs typeface="Arial"/>
              </a:rPr>
              <a:t> </a:t>
            </a:r>
            <a:r>
              <a:rPr dirty="0" sz="3600" spc="-270">
                <a:latin typeface="Arial"/>
                <a:cs typeface="Arial"/>
              </a:rPr>
              <a:t>công</a:t>
            </a:r>
            <a:r>
              <a:rPr dirty="0" sz="3600" spc="20">
                <a:latin typeface="Arial"/>
                <a:cs typeface="Arial"/>
              </a:rPr>
              <a:t> </a:t>
            </a:r>
            <a:r>
              <a:rPr dirty="0" sz="3600" spc="-170">
                <a:latin typeface="Arial"/>
                <a:cs typeface="Arial"/>
              </a:rPr>
              <a:t>đọc</a:t>
            </a:r>
            <a:r>
              <a:rPr dirty="0" sz="3600" spc="-80">
                <a:latin typeface="Arial"/>
                <a:cs typeface="Arial"/>
              </a:rPr>
              <a:t> </a:t>
            </a:r>
            <a:r>
              <a:rPr dirty="0" sz="3600" spc="-85">
                <a:latin typeface="Arial"/>
                <a:cs typeface="Arial"/>
              </a:rPr>
              <a:t>theo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đoạn. </a:t>
            </a:r>
            <a:r>
              <a:rPr dirty="0" sz="3600" spc="-245">
                <a:latin typeface="Arial"/>
                <a:cs typeface="Arial"/>
              </a:rPr>
              <a:t>Tất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515">
                <a:latin typeface="Arial"/>
                <a:cs typeface="Arial"/>
              </a:rPr>
              <a:t>cả</a:t>
            </a:r>
            <a:r>
              <a:rPr dirty="0" sz="3600" spc="265">
                <a:latin typeface="Arial"/>
                <a:cs typeface="Arial"/>
              </a:rPr>
              <a:t> </a:t>
            </a:r>
            <a:r>
              <a:rPr dirty="0" sz="3600" spc="-110">
                <a:latin typeface="Arial"/>
                <a:cs typeface="Arial"/>
              </a:rPr>
              <a:t>thành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155">
                <a:latin typeface="Arial"/>
                <a:cs typeface="Arial"/>
              </a:rPr>
              <a:t>viên</a:t>
            </a:r>
            <a:r>
              <a:rPr dirty="0" sz="3600" spc="-95">
                <a:latin typeface="Arial"/>
                <a:cs typeface="Arial"/>
              </a:rPr>
              <a:t> </a:t>
            </a:r>
            <a:r>
              <a:rPr dirty="0" sz="3600" spc="-155">
                <a:latin typeface="Arial"/>
                <a:cs typeface="Arial"/>
              </a:rPr>
              <a:t>đều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spc="-100">
                <a:latin typeface="Arial"/>
                <a:cs typeface="Arial"/>
              </a:rPr>
              <a:t>đọc. </a:t>
            </a:r>
            <a:r>
              <a:rPr dirty="0" sz="3600" spc="-200">
                <a:latin typeface="Arial"/>
                <a:cs typeface="Arial"/>
              </a:rPr>
              <a:t>Giải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0">
                <a:latin typeface="Arial"/>
                <a:cs typeface="Arial"/>
              </a:rPr>
              <a:t>nghĩa </a:t>
            </a:r>
            <a:r>
              <a:rPr dirty="0" sz="3600" spc="-10">
                <a:latin typeface="Arial"/>
                <a:cs typeface="Arial"/>
              </a:rPr>
              <a:t>từ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20">
                <a:latin typeface="Arial"/>
                <a:cs typeface="Arial"/>
              </a:rPr>
              <a:t>cùng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nhau.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555653" y="3758766"/>
            <a:ext cx="394335" cy="2101215"/>
            <a:chOff x="555653" y="3758766"/>
            <a:chExt cx="394335" cy="2101215"/>
          </a:xfrm>
        </p:grpSpPr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653" y="3784650"/>
              <a:ext cx="341929" cy="28426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6871" y="3761770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5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26871" y="3761770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3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386" y="3769068"/>
              <a:ext cx="139862" cy="834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49" y="4625898"/>
              <a:ext cx="341929" cy="28426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32967" y="4603018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5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2967" y="4603018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3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82" y="4610316"/>
              <a:ext cx="139862" cy="8340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21" y="5467146"/>
              <a:ext cx="341929" cy="284267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637539" y="5444266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2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6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37539" y="5444266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2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2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054" y="5451564"/>
              <a:ext cx="139862" cy="83403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6342634" y="2615564"/>
            <a:ext cx="5651500" cy="4035425"/>
            <a:chOff x="6342634" y="2615564"/>
            <a:chExt cx="5651500" cy="4035425"/>
          </a:xfrm>
        </p:grpSpPr>
        <p:sp>
          <p:nvSpPr>
            <p:cNvPr id="30" name="object 30" descr=""/>
            <p:cNvSpPr/>
            <p:nvPr/>
          </p:nvSpPr>
          <p:spPr>
            <a:xfrm>
              <a:off x="6348984" y="3105911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049012" y="0"/>
                  </a:moveTo>
                  <a:lnTo>
                    <a:pt x="589788" y="0"/>
                  </a:lnTo>
                  <a:lnTo>
                    <a:pt x="541412" y="1954"/>
                  </a:lnTo>
                  <a:lnTo>
                    <a:pt x="494115" y="7718"/>
                  </a:lnTo>
                  <a:lnTo>
                    <a:pt x="448047" y="17139"/>
                  </a:lnTo>
                  <a:lnTo>
                    <a:pt x="403360" y="30065"/>
                  </a:lnTo>
                  <a:lnTo>
                    <a:pt x="360205" y="46345"/>
                  </a:lnTo>
                  <a:lnTo>
                    <a:pt x="318735" y="65826"/>
                  </a:lnTo>
                  <a:lnTo>
                    <a:pt x="279102" y="88358"/>
                  </a:lnTo>
                  <a:lnTo>
                    <a:pt x="241456" y="113787"/>
                  </a:lnTo>
                  <a:lnTo>
                    <a:pt x="205950" y="141964"/>
                  </a:lnTo>
                  <a:lnTo>
                    <a:pt x="172735" y="172735"/>
                  </a:lnTo>
                  <a:lnTo>
                    <a:pt x="141964" y="205950"/>
                  </a:lnTo>
                  <a:lnTo>
                    <a:pt x="113787" y="241456"/>
                  </a:lnTo>
                  <a:lnTo>
                    <a:pt x="88358" y="279102"/>
                  </a:lnTo>
                  <a:lnTo>
                    <a:pt x="65826" y="318735"/>
                  </a:lnTo>
                  <a:lnTo>
                    <a:pt x="46345" y="360205"/>
                  </a:lnTo>
                  <a:lnTo>
                    <a:pt x="30065" y="403360"/>
                  </a:lnTo>
                  <a:lnTo>
                    <a:pt x="17139" y="448047"/>
                  </a:lnTo>
                  <a:lnTo>
                    <a:pt x="7718" y="494115"/>
                  </a:lnTo>
                  <a:lnTo>
                    <a:pt x="1954" y="541412"/>
                  </a:lnTo>
                  <a:lnTo>
                    <a:pt x="0" y="589788"/>
                  </a:lnTo>
                  <a:lnTo>
                    <a:pt x="0" y="2948927"/>
                  </a:lnTo>
                  <a:lnTo>
                    <a:pt x="1954" y="2997300"/>
                  </a:lnTo>
                  <a:lnTo>
                    <a:pt x="7718" y="3044597"/>
                  </a:lnTo>
                  <a:lnTo>
                    <a:pt x="17139" y="3090664"/>
                  </a:lnTo>
                  <a:lnTo>
                    <a:pt x="30065" y="3135351"/>
                  </a:lnTo>
                  <a:lnTo>
                    <a:pt x="46345" y="3178506"/>
                  </a:lnTo>
                  <a:lnTo>
                    <a:pt x="65826" y="3219976"/>
                  </a:lnTo>
                  <a:lnTo>
                    <a:pt x="88358" y="3259611"/>
                  </a:lnTo>
                  <a:lnTo>
                    <a:pt x="113787" y="3297257"/>
                  </a:lnTo>
                  <a:lnTo>
                    <a:pt x="141964" y="3332765"/>
                  </a:lnTo>
                  <a:lnTo>
                    <a:pt x="172735" y="3365981"/>
                  </a:lnTo>
                  <a:lnTo>
                    <a:pt x="205950" y="3396753"/>
                  </a:lnTo>
                  <a:lnTo>
                    <a:pt x="241456" y="3424931"/>
                  </a:lnTo>
                  <a:lnTo>
                    <a:pt x="279102" y="3450363"/>
                  </a:lnTo>
                  <a:lnTo>
                    <a:pt x="318735" y="3472896"/>
                  </a:lnTo>
                  <a:lnTo>
                    <a:pt x="360205" y="3492379"/>
                  </a:lnTo>
                  <a:lnTo>
                    <a:pt x="403360" y="3508659"/>
                  </a:lnTo>
                  <a:lnTo>
                    <a:pt x="448047" y="3521587"/>
                  </a:lnTo>
                  <a:lnTo>
                    <a:pt x="494115" y="3531008"/>
                  </a:lnTo>
                  <a:lnTo>
                    <a:pt x="541412" y="3536772"/>
                  </a:lnTo>
                  <a:lnTo>
                    <a:pt x="589788" y="3538728"/>
                  </a:lnTo>
                  <a:lnTo>
                    <a:pt x="5049012" y="3538728"/>
                  </a:lnTo>
                  <a:lnTo>
                    <a:pt x="5097387" y="3536772"/>
                  </a:lnTo>
                  <a:lnTo>
                    <a:pt x="5144684" y="3531008"/>
                  </a:lnTo>
                  <a:lnTo>
                    <a:pt x="5190752" y="3521587"/>
                  </a:lnTo>
                  <a:lnTo>
                    <a:pt x="5235439" y="3508659"/>
                  </a:lnTo>
                  <a:lnTo>
                    <a:pt x="5278594" y="3492379"/>
                  </a:lnTo>
                  <a:lnTo>
                    <a:pt x="5320064" y="3472896"/>
                  </a:lnTo>
                  <a:lnTo>
                    <a:pt x="5359697" y="3450363"/>
                  </a:lnTo>
                  <a:lnTo>
                    <a:pt x="5397343" y="3424931"/>
                  </a:lnTo>
                  <a:lnTo>
                    <a:pt x="5432849" y="3396753"/>
                  </a:lnTo>
                  <a:lnTo>
                    <a:pt x="5466064" y="3365981"/>
                  </a:lnTo>
                  <a:lnTo>
                    <a:pt x="5496835" y="3332765"/>
                  </a:lnTo>
                  <a:lnTo>
                    <a:pt x="5525012" y="3297257"/>
                  </a:lnTo>
                  <a:lnTo>
                    <a:pt x="5550441" y="3259611"/>
                  </a:lnTo>
                  <a:lnTo>
                    <a:pt x="5572973" y="3219976"/>
                  </a:lnTo>
                  <a:lnTo>
                    <a:pt x="5592454" y="3178506"/>
                  </a:lnTo>
                  <a:lnTo>
                    <a:pt x="5608734" y="3135351"/>
                  </a:lnTo>
                  <a:lnTo>
                    <a:pt x="5621660" y="3090664"/>
                  </a:lnTo>
                  <a:lnTo>
                    <a:pt x="5631081" y="3044597"/>
                  </a:lnTo>
                  <a:lnTo>
                    <a:pt x="5636845" y="2997300"/>
                  </a:lnTo>
                  <a:lnTo>
                    <a:pt x="5638799" y="2948927"/>
                  </a:lnTo>
                  <a:lnTo>
                    <a:pt x="5638799" y="589788"/>
                  </a:lnTo>
                  <a:lnTo>
                    <a:pt x="5636845" y="541412"/>
                  </a:lnTo>
                  <a:lnTo>
                    <a:pt x="5631081" y="494115"/>
                  </a:lnTo>
                  <a:lnTo>
                    <a:pt x="5621660" y="448047"/>
                  </a:lnTo>
                  <a:lnTo>
                    <a:pt x="5608734" y="403360"/>
                  </a:lnTo>
                  <a:lnTo>
                    <a:pt x="5592454" y="360205"/>
                  </a:lnTo>
                  <a:lnTo>
                    <a:pt x="5572973" y="318735"/>
                  </a:lnTo>
                  <a:lnTo>
                    <a:pt x="5550441" y="279102"/>
                  </a:lnTo>
                  <a:lnTo>
                    <a:pt x="5525012" y="241456"/>
                  </a:lnTo>
                  <a:lnTo>
                    <a:pt x="5496835" y="205950"/>
                  </a:lnTo>
                  <a:lnTo>
                    <a:pt x="5466064" y="172735"/>
                  </a:lnTo>
                  <a:lnTo>
                    <a:pt x="5432849" y="141964"/>
                  </a:lnTo>
                  <a:lnTo>
                    <a:pt x="5397343" y="113787"/>
                  </a:lnTo>
                  <a:lnTo>
                    <a:pt x="5359697" y="88358"/>
                  </a:lnTo>
                  <a:lnTo>
                    <a:pt x="5320064" y="65826"/>
                  </a:lnTo>
                  <a:lnTo>
                    <a:pt x="5278594" y="46345"/>
                  </a:lnTo>
                  <a:lnTo>
                    <a:pt x="5235439" y="30065"/>
                  </a:lnTo>
                  <a:lnTo>
                    <a:pt x="5190752" y="17139"/>
                  </a:lnTo>
                  <a:lnTo>
                    <a:pt x="5144684" y="7718"/>
                  </a:lnTo>
                  <a:lnTo>
                    <a:pt x="5097387" y="1954"/>
                  </a:lnTo>
                  <a:lnTo>
                    <a:pt x="5049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348984" y="3105911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638799" y="2948927"/>
                  </a:moveTo>
                  <a:lnTo>
                    <a:pt x="5636845" y="2997300"/>
                  </a:lnTo>
                  <a:lnTo>
                    <a:pt x="5631081" y="3044597"/>
                  </a:lnTo>
                  <a:lnTo>
                    <a:pt x="5621660" y="3090664"/>
                  </a:lnTo>
                  <a:lnTo>
                    <a:pt x="5608734" y="3135351"/>
                  </a:lnTo>
                  <a:lnTo>
                    <a:pt x="5592454" y="3178506"/>
                  </a:lnTo>
                  <a:lnTo>
                    <a:pt x="5572973" y="3219976"/>
                  </a:lnTo>
                  <a:lnTo>
                    <a:pt x="5550441" y="3259611"/>
                  </a:lnTo>
                  <a:lnTo>
                    <a:pt x="5525012" y="3297257"/>
                  </a:lnTo>
                  <a:lnTo>
                    <a:pt x="5496835" y="3332765"/>
                  </a:lnTo>
                  <a:lnTo>
                    <a:pt x="5466064" y="3365981"/>
                  </a:lnTo>
                  <a:lnTo>
                    <a:pt x="5432849" y="3396753"/>
                  </a:lnTo>
                  <a:lnTo>
                    <a:pt x="5397343" y="3424931"/>
                  </a:lnTo>
                  <a:lnTo>
                    <a:pt x="5359697" y="3450363"/>
                  </a:lnTo>
                  <a:lnTo>
                    <a:pt x="5320064" y="3472896"/>
                  </a:lnTo>
                  <a:lnTo>
                    <a:pt x="5278594" y="3492379"/>
                  </a:lnTo>
                  <a:lnTo>
                    <a:pt x="5235439" y="3508659"/>
                  </a:lnTo>
                  <a:lnTo>
                    <a:pt x="5190752" y="3521587"/>
                  </a:lnTo>
                  <a:lnTo>
                    <a:pt x="5144684" y="3531008"/>
                  </a:lnTo>
                  <a:lnTo>
                    <a:pt x="5097387" y="3536772"/>
                  </a:lnTo>
                  <a:lnTo>
                    <a:pt x="5049012" y="3538728"/>
                  </a:lnTo>
                  <a:lnTo>
                    <a:pt x="589788" y="3538728"/>
                  </a:lnTo>
                  <a:lnTo>
                    <a:pt x="541412" y="3536772"/>
                  </a:lnTo>
                  <a:lnTo>
                    <a:pt x="494115" y="3531008"/>
                  </a:lnTo>
                  <a:lnTo>
                    <a:pt x="448047" y="3521587"/>
                  </a:lnTo>
                  <a:lnTo>
                    <a:pt x="403360" y="3508659"/>
                  </a:lnTo>
                  <a:lnTo>
                    <a:pt x="360205" y="3492379"/>
                  </a:lnTo>
                  <a:lnTo>
                    <a:pt x="318735" y="3472896"/>
                  </a:lnTo>
                  <a:lnTo>
                    <a:pt x="279102" y="3450363"/>
                  </a:lnTo>
                  <a:lnTo>
                    <a:pt x="241456" y="3424931"/>
                  </a:lnTo>
                  <a:lnTo>
                    <a:pt x="205950" y="3396753"/>
                  </a:lnTo>
                  <a:lnTo>
                    <a:pt x="172735" y="3365981"/>
                  </a:lnTo>
                  <a:lnTo>
                    <a:pt x="141964" y="3332765"/>
                  </a:lnTo>
                  <a:lnTo>
                    <a:pt x="113787" y="3297257"/>
                  </a:lnTo>
                  <a:lnTo>
                    <a:pt x="88358" y="3259611"/>
                  </a:lnTo>
                  <a:lnTo>
                    <a:pt x="65826" y="3219976"/>
                  </a:lnTo>
                  <a:lnTo>
                    <a:pt x="46345" y="3178506"/>
                  </a:lnTo>
                  <a:lnTo>
                    <a:pt x="30065" y="3135351"/>
                  </a:lnTo>
                  <a:lnTo>
                    <a:pt x="17139" y="3090664"/>
                  </a:lnTo>
                  <a:lnTo>
                    <a:pt x="7718" y="3044597"/>
                  </a:lnTo>
                  <a:lnTo>
                    <a:pt x="1954" y="2997300"/>
                  </a:lnTo>
                  <a:lnTo>
                    <a:pt x="0" y="2948927"/>
                  </a:lnTo>
                  <a:lnTo>
                    <a:pt x="0" y="589788"/>
                  </a:lnTo>
                  <a:lnTo>
                    <a:pt x="1954" y="541412"/>
                  </a:lnTo>
                  <a:lnTo>
                    <a:pt x="7718" y="494115"/>
                  </a:lnTo>
                  <a:lnTo>
                    <a:pt x="17139" y="448047"/>
                  </a:lnTo>
                  <a:lnTo>
                    <a:pt x="30065" y="403360"/>
                  </a:lnTo>
                  <a:lnTo>
                    <a:pt x="46345" y="360205"/>
                  </a:lnTo>
                  <a:lnTo>
                    <a:pt x="65826" y="318735"/>
                  </a:lnTo>
                  <a:lnTo>
                    <a:pt x="88358" y="279102"/>
                  </a:lnTo>
                  <a:lnTo>
                    <a:pt x="113787" y="241456"/>
                  </a:lnTo>
                  <a:lnTo>
                    <a:pt x="141964" y="205950"/>
                  </a:lnTo>
                  <a:lnTo>
                    <a:pt x="172735" y="172735"/>
                  </a:lnTo>
                  <a:lnTo>
                    <a:pt x="205950" y="141964"/>
                  </a:lnTo>
                  <a:lnTo>
                    <a:pt x="241456" y="113787"/>
                  </a:lnTo>
                  <a:lnTo>
                    <a:pt x="279102" y="88358"/>
                  </a:lnTo>
                  <a:lnTo>
                    <a:pt x="318735" y="65826"/>
                  </a:lnTo>
                  <a:lnTo>
                    <a:pt x="360205" y="46345"/>
                  </a:lnTo>
                  <a:lnTo>
                    <a:pt x="403360" y="30065"/>
                  </a:lnTo>
                  <a:lnTo>
                    <a:pt x="448047" y="17139"/>
                  </a:lnTo>
                  <a:lnTo>
                    <a:pt x="494115" y="7718"/>
                  </a:lnTo>
                  <a:lnTo>
                    <a:pt x="541412" y="1954"/>
                  </a:lnTo>
                  <a:lnTo>
                    <a:pt x="589788" y="0"/>
                  </a:lnTo>
                  <a:lnTo>
                    <a:pt x="5049012" y="0"/>
                  </a:lnTo>
                  <a:lnTo>
                    <a:pt x="5097387" y="1954"/>
                  </a:lnTo>
                  <a:lnTo>
                    <a:pt x="5144684" y="7718"/>
                  </a:lnTo>
                  <a:lnTo>
                    <a:pt x="5190752" y="17139"/>
                  </a:lnTo>
                  <a:lnTo>
                    <a:pt x="5235439" y="30065"/>
                  </a:lnTo>
                  <a:lnTo>
                    <a:pt x="5278594" y="46345"/>
                  </a:lnTo>
                  <a:lnTo>
                    <a:pt x="5320064" y="65826"/>
                  </a:lnTo>
                  <a:lnTo>
                    <a:pt x="5359697" y="88358"/>
                  </a:lnTo>
                  <a:lnTo>
                    <a:pt x="5397343" y="113787"/>
                  </a:lnTo>
                  <a:lnTo>
                    <a:pt x="5432849" y="141964"/>
                  </a:lnTo>
                  <a:lnTo>
                    <a:pt x="5466064" y="172735"/>
                  </a:lnTo>
                  <a:lnTo>
                    <a:pt x="5496835" y="205950"/>
                  </a:lnTo>
                  <a:lnTo>
                    <a:pt x="5525012" y="241456"/>
                  </a:lnTo>
                  <a:lnTo>
                    <a:pt x="5550441" y="279102"/>
                  </a:lnTo>
                  <a:lnTo>
                    <a:pt x="5572973" y="318735"/>
                  </a:lnTo>
                  <a:lnTo>
                    <a:pt x="5592454" y="360205"/>
                  </a:lnTo>
                  <a:lnTo>
                    <a:pt x="5608734" y="403360"/>
                  </a:lnTo>
                  <a:lnTo>
                    <a:pt x="5621660" y="448047"/>
                  </a:lnTo>
                  <a:lnTo>
                    <a:pt x="5631081" y="494115"/>
                  </a:lnTo>
                  <a:lnTo>
                    <a:pt x="5636845" y="541412"/>
                  </a:lnTo>
                  <a:lnTo>
                    <a:pt x="5638799" y="589788"/>
                  </a:lnTo>
                  <a:lnTo>
                    <a:pt x="5638799" y="2948927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495288" y="34610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4900930" y="0"/>
                  </a:moveTo>
                  <a:lnTo>
                    <a:pt x="466597" y="0"/>
                  </a:lnTo>
                  <a:lnTo>
                    <a:pt x="418893" y="2409"/>
                  </a:lnTo>
                  <a:lnTo>
                    <a:pt x="372565" y="9480"/>
                  </a:lnTo>
                  <a:lnTo>
                    <a:pt x="327850" y="20978"/>
                  </a:lnTo>
                  <a:lnTo>
                    <a:pt x="284982" y="36669"/>
                  </a:lnTo>
                  <a:lnTo>
                    <a:pt x="244194" y="56318"/>
                  </a:lnTo>
                  <a:lnTo>
                    <a:pt x="205723" y="79690"/>
                  </a:lnTo>
                  <a:lnTo>
                    <a:pt x="169803" y="106552"/>
                  </a:lnTo>
                  <a:lnTo>
                    <a:pt x="136667" y="136667"/>
                  </a:lnTo>
                  <a:lnTo>
                    <a:pt x="106552" y="169803"/>
                  </a:lnTo>
                  <a:lnTo>
                    <a:pt x="79690" y="205723"/>
                  </a:lnTo>
                  <a:lnTo>
                    <a:pt x="56318" y="244194"/>
                  </a:lnTo>
                  <a:lnTo>
                    <a:pt x="36669" y="284982"/>
                  </a:lnTo>
                  <a:lnTo>
                    <a:pt x="20978" y="327850"/>
                  </a:lnTo>
                  <a:lnTo>
                    <a:pt x="9480" y="372565"/>
                  </a:lnTo>
                  <a:lnTo>
                    <a:pt x="2409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9" y="2380686"/>
                  </a:lnTo>
                  <a:lnTo>
                    <a:pt x="9480" y="2427017"/>
                  </a:lnTo>
                  <a:lnTo>
                    <a:pt x="20978" y="2471735"/>
                  </a:lnTo>
                  <a:lnTo>
                    <a:pt x="36669" y="2514605"/>
                  </a:lnTo>
                  <a:lnTo>
                    <a:pt x="56318" y="2555394"/>
                  </a:lnTo>
                  <a:lnTo>
                    <a:pt x="79690" y="2593866"/>
                  </a:lnTo>
                  <a:lnTo>
                    <a:pt x="106552" y="2629787"/>
                  </a:lnTo>
                  <a:lnTo>
                    <a:pt x="136667" y="2662923"/>
                  </a:lnTo>
                  <a:lnTo>
                    <a:pt x="169803" y="2693038"/>
                  </a:lnTo>
                  <a:lnTo>
                    <a:pt x="205723" y="2719899"/>
                  </a:lnTo>
                  <a:lnTo>
                    <a:pt x="244194" y="2743271"/>
                  </a:lnTo>
                  <a:lnTo>
                    <a:pt x="284982" y="2762920"/>
                  </a:lnTo>
                  <a:lnTo>
                    <a:pt x="327850" y="2778610"/>
                  </a:lnTo>
                  <a:lnTo>
                    <a:pt x="372565" y="2790108"/>
                  </a:lnTo>
                  <a:lnTo>
                    <a:pt x="418893" y="2797179"/>
                  </a:lnTo>
                  <a:lnTo>
                    <a:pt x="466597" y="2799588"/>
                  </a:lnTo>
                  <a:lnTo>
                    <a:pt x="4900930" y="2799588"/>
                  </a:lnTo>
                  <a:lnTo>
                    <a:pt x="4948634" y="2797179"/>
                  </a:lnTo>
                  <a:lnTo>
                    <a:pt x="4994962" y="2790108"/>
                  </a:lnTo>
                  <a:lnTo>
                    <a:pt x="5039677" y="2778610"/>
                  </a:lnTo>
                  <a:lnTo>
                    <a:pt x="5082545" y="2762920"/>
                  </a:lnTo>
                  <a:lnTo>
                    <a:pt x="5123333" y="2743271"/>
                  </a:lnTo>
                  <a:lnTo>
                    <a:pt x="5161804" y="2719899"/>
                  </a:lnTo>
                  <a:lnTo>
                    <a:pt x="5197724" y="2693038"/>
                  </a:lnTo>
                  <a:lnTo>
                    <a:pt x="5230860" y="2662923"/>
                  </a:lnTo>
                  <a:lnTo>
                    <a:pt x="5260975" y="2629787"/>
                  </a:lnTo>
                  <a:lnTo>
                    <a:pt x="5287837" y="2593866"/>
                  </a:lnTo>
                  <a:lnTo>
                    <a:pt x="5311209" y="2555394"/>
                  </a:lnTo>
                  <a:lnTo>
                    <a:pt x="5330858" y="2514605"/>
                  </a:lnTo>
                  <a:lnTo>
                    <a:pt x="5346549" y="2471735"/>
                  </a:lnTo>
                  <a:lnTo>
                    <a:pt x="5358047" y="2427017"/>
                  </a:lnTo>
                  <a:lnTo>
                    <a:pt x="5365118" y="2380686"/>
                  </a:lnTo>
                  <a:lnTo>
                    <a:pt x="5367528" y="2332977"/>
                  </a:lnTo>
                  <a:lnTo>
                    <a:pt x="5367528" y="466598"/>
                  </a:lnTo>
                  <a:lnTo>
                    <a:pt x="5365118" y="418893"/>
                  </a:lnTo>
                  <a:lnTo>
                    <a:pt x="5358047" y="372565"/>
                  </a:lnTo>
                  <a:lnTo>
                    <a:pt x="5346549" y="327850"/>
                  </a:lnTo>
                  <a:lnTo>
                    <a:pt x="5330858" y="284982"/>
                  </a:lnTo>
                  <a:lnTo>
                    <a:pt x="5311209" y="244194"/>
                  </a:lnTo>
                  <a:lnTo>
                    <a:pt x="5287837" y="205723"/>
                  </a:lnTo>
                  <a:lnTo>
                    <a:pt x="5260975" y="169803"/>
                  </a:lnTo>
                  <a:lnTo>
                    <a:pt x="5230860" y="136667"/>
                  </a:lnTo>
                  <a:lnTo>
                    <a:pt x="5197724" y="106552"/>
                  </a:lnTo>
                  <a:lnTo>
                    <a:pt x="5161804" y="79690"/>
                  </a:lnTo>
                  <a:lnTo>
                    <a:pt x="5123333" y="56318"/>
                  </a:lnTo>
                  <a:lnTo>
                    <a:pt x="5082545" y="36669"/>
                  </a:lnTo>
                  <a:lnTo>
                    <a:pt x="5039677" y="20978"/>
                  </a:lnTo>
                  <a:lnTo>
                    <a:pt x="4994962" y="9480"/>
                  </a:lnTo>
                  <a:lnTo>
                    <a:pt x="4948634" y="2409"/>
                  </a:lnTo>
                  <a:lnTo>
                    <a:pt x="4900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495288" y="34610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0" y="466598"/>
                  </a:moveTo>
                  <a:lnTo>
                    <a:pt x="2409" y="418893"/>
                  </a:lnTo>
                  <a:lnTo>
                    <a:pt x="9480" y="372565"/>
                  </a:lnTo>
                  <a:lnTo>
                    <a:pt x="20978" y="327850"/>
                  </a:lnTo>
                  <a:lnTo>
                    <a:pt x="36669" y="284982"/>
                  </a:lnTo>
                  <a:lnTo>
                    <a:pt x="56318" y="244194"/>
                  </a:lnTo>
                  <a:lnTo>
                    <a:pt x="79690" y="205723"/>
                  </a:lnTo>
                  <a:lnTo>
                    <a:pt x="106552" y="169803"/>
                  </a:lnTo>
                  <a:lnTo>
                    <a:pt x="136667" y="136667"/>
                  </a:lnTo>
                  <a:lnTo>
                    <a:pt x="169803" y="106552"/>
                  </a:lnTo>
                  <a:lnTo>
                    <a:pt x="205723" y="79690"/>
                  </a:lnTo>
                  <a:lnTo>
                    <a:pt x="244194" y="56318"/>
                  </a:lnTo>
                  <a:lnTo>
                    <a:pt x="284982" y="36669"/>
                  </a:lnTo>
                  <a:lnTo>
                    <a:pt x="327850" y="20978"/>
                  </a:lnTo>
                  <a:lnTo>
                    <a:pt x="372565" y="9480"/>
                  </a:lnTo>
                  <a:lnTo>
                    <a:pt x="418893" y="2409"/>
                  </a:lnTo>
                  <a:lnTo>
                    <a:pt x="466597" y="0"/>
                  </a:lnTo>
                  <a:lnTo>
                    <a:pt x="4900930" y="0"/>
                  </a:lnTo>
                  <a:lnTo>
                    <a:pt x="4948634" y="2409"/>
                  </a:lnTo>
                  <a:lnTo>
                    <a:pt x="4994962" y="9480"/>
                  </a:lnTo>
                  <a:lnTo>
                    <a:pt x="5039677" y="20978"/>
                  </a:lnTo>
                  <a:lnTo>
                    <a:pt x="5082545" y="36669"/>
                  </a:lnTo>
                  <a:lnTo>
                    <a:pt x="5123333" y="56318"/>
                  </a:lnTo>
                  <a:lnTo>
                    <a:pt x="5161804" y="79690"/>
                  </a:lnTo>
                  <a:lnTo>
                    <a:pt x="5197724" y="106552"/>
                  </a:lnTo>
                  <a:lnTo>
                    <a:pt x="5230860" y="136667"/>
                  </a:lnTo>
                  <a:lnTo>
                    <a:pt x="5260975" y="169803"/>
                  </a:lnTo>
                  <a:lnTo>
                    <a:pt x="5287837" y="205723"/>
                  </a:lnTo>
                  <a:lnTo>
                    <a:pt x="5311209" y="244194"/>
                  </a:lnTo>
                  <a:lnTo>
                    <a:pt x="5330858" y="284982"/>
                  </a:lnTo>
                  <a:lnTo>
                    <a:pt x="5346549" y="327850"/>
                  </a:lnTo>
                  <a:lnTo>
                    <a:pt x="5358047" y="372565"/>
                  </a:lnTo>
                  <a:lnTo>
                    <a:pt x="5365118" y="418893"/>
                  </a:lnTo>
                  <a:lnTo>
                    <a:pt x="5367528" y="466598"/>
                  </a:lnTo>
                  <a:lnTo>
                    <a:pt x="5367528" y="2332977"/>
                  </a:lnTo>
                  <a:lnTo>
                    <a:pt x="5365118" y="2380686"/>
                  </a:lnTo>
                  <a:lnTo>
                    <a:pt x="5358047" y="2427017"/>
                  </a:lnTo>
                  <a:lnTo>
                    <a:pt x="5346549" y="2471735"/>
                  </a:lnTo>
                  <a:lnTo>
                    <a:pt x="5330858" y="2514605"/>
                  </a:lnTo>
                  <a:lnTo>
                    <a:pt x="5311209" y="2555394"/>
                  </a:lnTo>
                  <a:lnTo>
                    <a:pt x="5287837" y="2593866"/>
                  </a:lnTo>
                  <a:lnTo>
                    <a:pt x="5260975" y="2629787"/>
                  </a:lnTo>
                  <a:lnTo>
                    <a:pt x="5230860" y="2662923"/>
                  </a:lnTo>
                  <a:lnTo>
                    <a:pt x="5197724" y="2693038"/>
                  </a:lnTo>
                  <a:lnTo>
                    <a:pt x="5161804" y="2719899"/>
                  </a:lnTo>
                  <a:lnTo>
                    <a:pt x="5123333" y="2743271"/>
                  </a:lnTo>
                  <a:lnTo>
                    <a:pt x="5082545" y="2762920"/>
                  </a:lnTo>
                  <a:lnTo>
                    <a:pt x="5039677" y="2778610"/>
                  </a:lnTo>
                  <a:lnTo>
                    <a:pt x="4994962" y="2790108"/>
                  </a:lnTo>
                  <a:lnTo>
                    <a:pt x="4948634" y="2797179"/>
                  </a:lnTo>
                  <a:lnTo>
                    <a:pt x="4900930" y="2799588"/>
                  </a:lnTo>
                  <a:lnTo>
                    <a:pt x="466597" y="2799588"/>
                  </a:lnTo>
                  <a:lnTo>
                    <a:pt x="418893" y="2797179"/>
                  </a:lnTo>
                  <a:lnTo>
                    <a:pt x="372565" y="2790108"/>
                  </a:lnTo>
                  <a:lnTo>
                    <a:pt x="327850" y="2778610"/>
                  </a:lnTo>
                  <a:lnTo>
                    <a:pt x="284982" y="2762920"/>
                  </a:lnTo>
                  <a:lnTo>
                    <a:pt x="244194" y="2743271"/>
                  </a:lnTo>
                  <a:lnTo>
                    <a:pt x="205723" y="2719899"/>
                  </a:lnTo>
                  <a:lnTo>
                    <a:pt x="169803" y="2693038"/>
                  </a:lnTo>
                  <a:lnTo>
                    <a:pt x="136667" y="2662923"/>
                  </a:lnTo>
                  <a:lnTo>
                    <a:pt x="106552" y="2629787"/>
                  </a:lnTo>
                  <a:lnTo>
                    <a:pt x="79690" y="2593866"/>
                  </a:lnTo>
                  <a:lnTo>
                    <a:pt x="56318" y="2555394"/>
                  </a:lnTo>
                  <a:lnTo>
                    <a:pt x="36669" y="2514605"/>
                  </a:lnTo>
                  <a:lnTo>
                    <a:pt x="20978" y="2471735"/>
                  </a:lnTo>
                  <a:lnTo>
                    <a:pt x="9480" y="2427017"/>
                  </a:lnTo>
                  <a:lnTo>
                    <a:pt x="2409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175754" y="2625089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3688842" y="0"/>
                  </a:moveTo>
                  <a:lnTo>
                    <a:pt x="429005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6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5" y="858012"/>
                  </a:lnTo>
                  <a:lnTo>
                    <a:pt x="3688842" y="858012"/>
                  </a:lnTo>
                  <a:lnTo>
                    <a:pt x="3735595" y="855495"/>
                  </a:lnTo>
                  <a:lnTo>
                    <a:pt x="3780888" y="848119"/>
                  </a:lnTo>
                  <a:lnTo>
                    <a:pt x="3824459" y="836145"/>
                  </a:lnTo>
                  <a:lnTo>
                    <a:pt x="3866047" y="819835"/>
                  </a:lnTo>
                  <a:lnTo>
                    <a:pt x="3905391" y="799450"/>
                  </a:lnTo>
                  <a:lnTo>
                    <a:pt x="3942228" y="775252"/>
                  </a:lnTo>
                  <a:lnTo>
                    <a:pt x="3976297" y="747502"/>
                  </a:lnTo>
                  <a:lnTo>
                    <a:pt x="4007338" y="716461"/>
                  </a:lnTo>
                  <a:lnTo>
                    <a:pt x="4035088" y="682392"/>
                  </a:lnTo>
                  <a:lnTo>
                    <a:pt x="4059286" y="645555"/>
                  </a:lnTo>
                  <a:lnTo>
                    <a:pt x="4079671" y="606211"/>
                  </a:lnTo>
                  <a:lnTo>
                    <a:pt x="4095981" y="564623"/>
                  </a:lnTo>
                  <a:lnTo>
                    <a:pt x="4107955" y="521052"/>
                  </a:lnTo>
                  <a:lnTo>
                    <a:pt x="4115331" y="475759"/>
                  </a:lnTo>
                  <a:lnTo>
                    <a:pt x="4117848" y="429006"/>
                  </a:lnTo>
                  <a:lnTo>
                    <a:pt x="4115331" y="382252"/>
                  </a:lnTo>
                  <a:lnTo>
                    <a:pt x="4107955" y="336959"/>
                  </a:lnTo>
                  <a:lnTo>
                    <a:pt x="4095981" y="293388"/>
                  </a:lnTo>
                  <a:lnTo>
                    <a:pt x="4079671" y="251800"/>
                  </a:lnTo>
                  <a:lnTo>
                    <a:pt x="4059286" y="212456"/>
                  </a:lnTo>
                  <a:lnTo>
                    <a:pt x="4035088" y="175619"/>
                  </a:lnTo>
                  <a:lnTo>
                    <a:pt x="4007338" y="141550"/>
                  </a:lnTo>
                  <a:lnTo>
                    <a:pt x="3976297" y="110509"/>
                  </a:lnTo>
                  <a:lnTo>
                    <a:pt x="3942228" y="82759"/>
                  </a:lnTo>
                  <a:lnTo>
                    <a:pt x="3905391" y="58561"/>
                  </a:lnTo>
                  <a:lnTo>
                    <a:pt x="3866047" y="38176"/>
                  </a:lnTo>
                  <a:lnTo>
                    <a:pt x="3824459" y="21866"/>
                  </a:lnTo>
                  <a:lnTo>
                    <a:pt x="3780888" y="9892"/>
                  </a:lnTo>
                  <a:lnTo>
                    <a:pt x="3735595" y="2516"/>
                  </a:lnTo>
                  <a:lnTo>
                    <a:pt x="368884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175754" y="2625089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0" y="429006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5" y="0"/>
                  </a:lnTo>
                  <a:lnTo>
                    <a:pt x="3688842" y="0"/>
                  </a:lnTo>
                  <a:lnTo>
                    <a:pt x="3735595" y="2516"/>
                  </a:lnTo>
                  <a:lnTo>
                    <a:pt x="3780888" y="9892"/>
                  </a:lnTo>
                  <a:lnTo>
                    <a:pt x="3824459" y="21866"/>
                  </a:lnTo>
                  <a:lnTo>
                    <a:pt x="3866047" y="38176"/>
                  </a:lnTo>
                  <a:lnTo>
                    <a:pt x="3905391" y="58561"/>
                  </a:lnTo>
                  <a:lnTo>
                    <a:pt x="3942228" y="82759"/>
                  </a:lnTo>
                  <a:lnTo>
                    <a:pt x="3976297" y="110509"/>
                  </a:lnTo>
                  <a:lnTo>
                    <a:pt x="4007338" y="141550"/>
                  </a:lnTo>
                  <a:lnTo>
                    <a:pt x="4035088" y="175619"/>
                  </a:lnTo>
                  <a:lnTo>
                    <a:pt x="4059286" y="212456"/>
                  </a:lnTo>
                  <a:lnTo>
                    <a:pt x="4079671" y="251800"/>
                  </a:lnTo>
                  <a:lnTo>
                    <a:pt x="4095981" y="293388"/>
                  </a:lnTo>
                  <a:lnTo>
                    <a:pt x="4107955" y="336959"/>
                  </a:lnTo>
                  <a:lnTo>
                    <a:pt x="4115331" y="382252"/>
                  </a:lnTo>
                  <a:lnTo>
                    <a:pt x="4117848" y="429006"/>
                  </a:lnTo>
                  <a:lnTo>
                    <a:pt x="4115331" y="475759"/>
                  </a:lnTo>
                  <a:lnTo>
                    <a:pt x="4107955" y="521052"/>
                  </a:lnTo>
                  <a:lnTo>
                    <a:pt x="4095981" y="564623"/>
                  </a:lnTo>
                  <a:lnTo>
                    <a:pt x="4079671" y="606211"/>
                  </a:lnTo>
                  <a:lnTo>
                    <a:pt x="4059286" y="645555"/>
                  </a:lnTo>
                  <a:lnTo>
                    <a:pt x="4035088" y="682392"/>
                  </a:lnTo>
                  <a:lnTo>
                    <a:pt x="4007338" y="716461"/>
                  </a:lnTo>
                  <a:lnTo>
                    <a:pt x="3976297" y="747502"/>
                  </a:lnTo>
                  <a:lnTo>
                    <a:pt x="3942228" y="775252"/>
                  </a:lnTo>
                  <a:lnTo>
                    <a:pt x="3905391" y="799450"/>
                  </a:lnTo>
                  <a:lnTo>
                    <a:pt x="3866047" y="819835"/>
                  </a:lnTo>
                  <a:lnTo>
                    <a:pt x="3824459" y="836145"/>
                  </a:lnTo>
                  <a:lnTo>
                    <a:pt x="3780888" y="848119"/>
                  </a:lnTo>
                  <a:lnTo>
                    <a:pt x="3735595" y="855495"/>
                  </a:lnTo>
                  <a:lnTo>
                    <a:pt x="3688842" y="858012"/>
                  </a:lnTo>
                  <a:lnTo>
                    <a:pt x="429005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0376" y="2837662"/>
              <a:ext cx="3550158" cy="462559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6737731" y="3391133"/>
            <a:ext cx="4206240" cy="2494280"/>
          </a:xfrm>
          <a:prstGeom prst="rect">
            <a:avLst/>
          </a:prstGeom>
        </p:spPr>
        <p:txBody>
          <a:bodyPr wrap="square" lIns="0" tIns="286385" rIns="0" bIns="0" rtlCol="0" vert="horz">
            <a:spAutoFit/>
          </a:bodyPr>
          <a:lstStyle/>
          <a:p>
            <a:pPr marL="461645" indent="-448945">
              <a:lnSpc>
                <a:spcPct val="100000"/>
              </a:lnSpc>
              <a:spcBef>
                <a:spcPts val="2255"/>
              </a:spcBef>
              <a:buAutoNum type="arabicPeriod"/>
              <a:tabLst>
                <a:tab pos="46164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đúng.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to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461645" indent="-44894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1645" algn="l"/>
              </a:tabLst>
            </a:pPr>
            <a:r>
              <a:rPr dirty="0" sz="3600" spc="-180">
                <a:latin typeface="Arial"/>
                <a:cs typeface="Arial"/>
              </a:rPr>
              <a:t>Ngắt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chỗ.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8714231" y="3557015"/>
            <a:ext cx="3295015" cy="2403475"/>
            <a:chOff x="8714231" y="3557015"/>
            <a:chExt cx="3295015" cy="2403475"/>
          </a:xfrm>
        </p:grpSpPr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31" y="3557015"/>
              <a:ext cx="803148" cy="80467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3727" y="3567683"/>
              <a:ext cx="804672" cy="804671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4747" y="3557015"/>
              <a:ext cx="804672" cy="804672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143" y="4354067"/>
              <a:ext cx="804672" cy="80467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3163" y="4364735"/>
              <a:ext cx="803148" cy="803148"/>
            </a:xfrm>
            <a:prstGeom prst="rect">
              <a:avLst/>
            </a:prstGeom>
          </p:spPr>
        </p:pic>
        <p:pic>
          <p:nvPicPr>
            <p:cNvPr id="44" name="object 4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4183" y="4354067"/>
              <a:ext cx="803148" cy="804672"/>
            </a:xfrm>
            <a:prstGeom prst="rect">
              <a:avLst/>
            </a:prstGeom>
          </p:spPr>
        </p:pic>
        <p:pic>
          <p:nvPicPr>
            <p:cNvPr id="45" name="object 4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931" y="5146547"/>
              <a:ext cx="804672" cy="803147"/>
            </a:xfrm>
            <a:prstGeom prst="rect">
              <a:avLst/>
            </a:prstGeom>
          </p:spPr>
        </p:pic>
        <p:pic>
          <p:nvPicPr>
            <p:cNvPr id="46" name="object 4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4951" y="5155691"/>
              <a:ext cx="804672" cy="804672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5971" y="5146547"/>
              <a:ext cx="803148" cy="803147"/>
            </a:xfrm>
            <a:prstGeom prst="rect">
              <a:avLst/>
            </a:prstGeom>
          </p:spPr>
        </p:pic>
      </p:grpSp>
      <p:pic>
        <p:nvPicPr>
          <p:cNvPr id="48" name="object 4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40964" y="280415"/>
            <a:ext cx="9051036" cy="23408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7824" y="142539"/>
            <a:ext cx="2769870" cy="1378585"/>
            <a:chOff x="167824" y="142539"/>
            <a:chExt cx="2769870" cy="1378585"/>
          </a:xfrm>
        </p:grpSpPr>
        <p:sp>
          <p:nvSpPr>
            <p:cNvPr id="4" name="object 4" descr=""/>
            <p:cNvSpPr/>
            <p:nvPr/>
          </p:nvSpPr>
          <p:spPr>
            <a:xfrm>
              <a:off x="179254" y="153969"/>
              <a:ext cx="2747010" cy="1355725"/>
            </a:xfrm>
            <a:custGeom>
              <a:avLst/>
              <a:gdLst/>
              <a:ahLst/>
              <a:cxnLst/>
              <a:rect l="l" t="t" r="r" b="b"/>
              <a:pathLst>
                <a:path w="2747010" h="1355725">
                  <a:moveTo>
                    <a:pt x="1082635" y="0"/>
                  </a:moveTo>
                  <a:lnTo>
                    <a:pt x="1032953" y="302"/>
                  </a:lnTo>
                  <a:lnTo>
                    <a:pt x="982218" y="3549"/>
                  </a:lnTo>
                  <a:lnTo>
                    <a:pt x="930450" y="9742"/>
                  </a:lnTo>
                  <a:lnTo>
                    <a:pt x="874505" y="19614"/>
                  </a:lnTo>
                  <a:lnTo>
                    <a:pt x="822254" y="32339"/>
                  </a:lnTo>
                  <a:lnTo>
                    <a:pt x="773835" y="47987"/>
                  </a:lnTo>
                  <a:lnTo>
                    <a:pt x="729389" y="66633"/>
                  </a:lnTo>
                  <a:lnTo>
                    <a:pt x="689056" y="88347"/>
                  </a:lnTo>
                  <a:lnTo>
                    <a:pt x="652976" y="113201"/>
                  </a:lnTo>
                  <a:lnTo>
                    <a:pt x="621290" y="141269"/>
                  </a:lnTo>
                  <a:lnTo>
                    <a:pt x="594137" y="172622"/>
                  </a:lnTo>
                  <a:lnTo>
                    <a:pt x="571659" y="207332"/>
                  </a:lnTo>
                  <a:lnTo>
                    <a:pt x="553994" y="245472"/>
                  </a:lnTo>
                  <a:lnTo>
                    <a:pt x="449001" y="253554"/>
                  </a:lnTo>
                  <a:lnTo>
                    <a:pt x="396827" y="258598"/>
                  </a:lnTo>
                  <a:lnTo>
                    <a:pt x="345789" y="266424"/>
                  </a:lnTo>
                  <a:lnTo>
                    <a:pt x="288274" y="279408"/>
                  </a:lnTo>
                  <a:lnTo>
                    <a:pt x="234955" y="295374"/>
                  </a:lnTo>
                  <a:lnTo>
                    <a:pt x="186163" y="314500"/>
                  </a:lnTo>
                  <a:lnTo>
                    <a:pt x="142226" y="336961"/>
                  </a:lnTo>
                  <a:lnTo>
                    <a:pt x="103475" y="362933"/>
                  </a:lnTo>
                  <a:lnTo>
                    <a:pt x="70238" y="392593"/>
                  </a:lnTo>
                  <a:lnTo>
                    <a:pt x="42845" y="426117"/>
                  </a:lnTo>
                  <a:lnTo>
                    <a:pt x="21626" y="463680"/>
                  </a:lnTo>
                  <a:lnTo>
                    <a:pt x="6448" y="507256"/>
                  </a:lnTo>
                  <a:lnTo>
                    <a:pt x="2384" y="508604"/>
                  </a:lnTo>
                  <a:lnTo>
                    <a:pt x="0" y="510176"/>
                  </a:lnTo>
                  <a:lnTo>
                    <a:pt x="0" y="566999"/>
                  </a:lnTo>
                  <a:lnTo>
                    <a:pt x="21720" y="614341"/>
                  </a:lnTo>
                  <a:lnTo>
                    <a:pt x="42968" y="652942"/>
                  </a:lnTo>
                  <a:lnTo>
                    <a:pt x="66052" y="684719"/>
                  </a:lnTo>
                  <a:lnTo>
                    <a:pt x="93280" y="711588"/>
                  </a:lnTo>
                  <a:lnTo>
                    <a:pt x="126960" y="735465"/>
                  </a:lnTo>
                  <a:lnTo>
                    <a:pt x="169399" y="758267"/>
                  </a:lnTo>
                  <a:lnTo>
                    <a:pt x="222906" y="781911"/>
                  </a:lnTo>
                  <a:lnTo>
                    <a:pt x="289788" y="808313"/>
                  </a:lnTo>
                  <a:lnTo>
                    <a:pt x="265499" y="849484"/>
                  </a:lnTo>
                  <a:lnTo>
                    <a:pt x="250749" y="891775"/>
                  </a:lnTo>
                  <a:lnTo>
                    <a:pt x="246667" y="935064"/>
                  </a:lnTo>
                  <a:lnTo>
                    <a:pt x="254384" y="979231"/>
                  </a:lnTo>
                  <a:lnTo>
                    <a:pt x="269058" y="1014592"/>
                  </a:lnTo>
                  <a:lnTo>
                    <a:pt x="290053" y="1047845"/>
                  </a:lnTo>
                  <a:lnTo>
                    <a:pt x="317021" y="1078798"/>
                  </a:lnTo>
                  <a:lnTo>
                    <a:pt x="349612" y="1107260"/>
                  </a:lnTo>
                  <a:lnTo>
                    <a:pt x="387478" y="1133040"/>
                  </a:lnTo>
                  <a:lnTo>
                    <a:pt x="430269" y="1155946"/>
                  </a:lnTo>
                  <a:lnTo>
                    <a:pt x="477636" y="1175788"/>
                  </a:lnTo>
                  <a:lnTo>
                    <a:pt x="529230" y="1192373"/>
                  </a:lnTo>
                  <a:lnTo>
                    <a:pt x="584702" y="1205511"/>
                  </a:lnTo>
                  <a:lnTo>
                    <a:pt x="643702" y="1215010"/>
                  </a:lnTo>
                  <a:lnTo>
                    <a:pt x="695106" y="1219879"/>
                  </a:lnTo>
                  <a:lnTo>
                    <a:pt x="745999" y="1221584"/>
                  </a:lnTo>
                  <a:lnTo>
                    <a:pt x="796443" y="1220218"/>
                  </a:lnTo>
                  <a:lnTo>
                    <a:pt x="846498" y="1215875"/>
                  </a:lnTo>
                  <a:lnTo>
                    <a:pt x="896223" y="1208648"/>
                  </a:lnTo>
                  <a:lnTo>
                    <a:pt x="945678" y="1198632"/>
                  </a:lnTo>
                  <a:lnTo>
                    <a:pt x="994924" y="1185919"/>
                  </a:lnTo>
                  <a:lnTo>
                    <a:pt x="1028861" y="1221658"/>
                  </a:lnTo>
                  <a:lnTo>
                    <a:pt x="1068075" y="1253114"/>
                  </a:lnTo>
                  <a:lnTo>
                    <a:pt x="1112472" y="1280162"/>
                  </a:lnTo>
                  <a:lnTo>
                    <a:pt x="1161960" y="1302676"/>
                  </a:lnTo>
                  <a:lnTo>
                    <a:pt x="1216446" y="1320533"/>
                  </a:lnTo>
                  <a:lnTo>
                    <a:pt x="1264661" y="1331618"/>
                  </a:lnTo>
                  <a:lnTo>
                    <a:pt x="1314361" y="1340168"/>
                  </a:lnTo>
                  <a:lnTo>
                    <a:pt x="1414848" y="1355421"/>
                  </a:lnTo>
                  <a:lnTo>
                    <a:pt x="1498072" y="1355421"/>
                  </a:lnTo>
                  <a:lnTo>
                    <a:pt x="1601444" y="1335642"/>
                  </a:lnTo>
                  <a:lnTo>
                    <a:pt x="1652508" y="1324798"/>
                  </a:lnTo>
                  <a:lnTo>
                    <a:pt x="1701925" y="1311491"/>
                  </a:lnTo>
                  <a:lnTo>
                    <a:pt x="1770675" y="1281886"/>
                  </a:lnTo>
                  <a:lnTo>
                    <a:pt x="1833645" y="1245177"/>
                  </a:lnTo>
                  <a:lnTo>
                    <a:pt x="1849708" y="1236941"/>
                  </a:lnTo>
                  <a:lnTo>
                    <a:pt x="1864948" y="1232851"/>
                  </a:lnTo>
                  <a:lnTo>
                    <a:pt x="1881218" y="1233079"/>
                  </a:lnTo>
                  <a:lnTo>
                    <a:pt x="1900374" y="1237794"/>
                  </a:lnTo>
                  <a:lnTo>
                    <a:pt x="1949515" y="1252403"/>
                  </a:lnTo>
                  <a:lnTo>
                    <a:pt x="1998778" y="1263857"/>
                  </a:lnTo>
                  <a:lnTo>
                    <a:pt x="2048149" y="1272158"/>
                  </a:lnTo>
                  <a:lnTo>
                    <a:pt x="2097611" y="1277305"/>
                  </a:lnTo>
                  <a:lnTo>
                    <a:pt x="2147149" y="1279300"/>
                  </a:lnTo>
                  <a:lnTo>
                    <a:pt x="2196748" y="1278143"/>
                  </a:lnTo>
                  <a:lnTo>
                    <a:pt x="2246392" y="1273833"/>
                  </a:lnTo>
                  <a:lnTo>
                    <a:pt x="2296066" y="1266371"/>
                  </a:lnTo>
                  <a:lnTo>
                    <a:pt x="2345754" y="1255758"/>
                  </a:lnTo>
                  <a:lnTo>
                    <a:pt x="2395440" y="1241994"/>
                  </a:lnTo>
                  <a:lnTo>
                    <a:pt x="2443417" y="1224911"/>
                  </a:lnTo>
                  <a:lnTo>
                    <a:pt x="2487799" y="1204483"/>
                  </a:lnTo>
                  <a:lnTo>
                    <a:pt x="2528070" y="1180993"/>
                  </a:lnTo>
                  <a:lnTo>
                    <a:pt x="2563713" y="1154720"/>
                  </a:lnTo>
                  <a:lnTo>
                    <a:pt x="2594211" y="1125945"/>
                  </a:lnTo>
                  <a:lnTo>
                    <a:pt x="2619047" y="1094950"/>
                  </a:lnTo>
                  <a:lnTo>
                    <a:pt x="2649668" y="1027418"/>
                  </a:lnTo>
                  <a:lnTo>
                    <a:pt x="2654419" y="991444"/>
                  </a:lnTo>
                  <a:lnTo>
                    <a:pt x="2651442" y="954371"/>
                  </a:lnTo>
                  <a:lnTo>
                    <a:pt x="2640221" y="916481"/>
                  </a:lnTo>
                  <a:lnTo>
                    <a:pt x="2620237" y="878054"/>
                  </a:lnTo>
                  <a:lnTo>
                    <a:pt x="2590975" y="839372"/>
                  </a:lnTo>
                  <a:lnTo>
                    <a:pt x="2638153" y="808613"/>
                  </a:lnTo>
                  <a:lnTo>
                    <a:pt x="2677011" y="774307"/>
                  </a:lnTo>
                  <a:lnTo>
                    <a:pt x="2707826" y="736665"/>
                  </a:lnTo>
                  <a:lnTo>
                    <a:pt x="2730873" y="695899"/>
                  </a:lnTo>
                  <a:lnTo>
                    <a:pt x="2746426" y="652218"/>
                  </a:lnTo>
                  <a:lnTo>
                    <a:pt x="2746426" y="602518"/>
                  </a:lnTo>
                  <a:lnTo>
                    <a:pt x="2718895" y="545924"/>
                  </a:lnTo>
                  <a:lnTo>
                    <a:pt x="2684490" y="492145"/>
                  </a:lnTo>
                  <a:lnTo>
                    <a:pt x="2656006" y="463063"/>
                  </a:lnTo>
                  <a:lnTo>
                    <a:pt x="2624866" y="437458"/>
                  </a:lnTo>
                  <a:lnTo>
                    <a:pt x="2590674" y="415093"/>
                  </a:lnTo>
                  <a:lnTo>
                    <a:pt x="2553038" y="395733"/>
                  </a:lnTo>
                  <a:lnTo>
                    <a:pt x="2511562" y="379140"/>
                  </a:lnTo>
                  <a:lnTo>
                    <a:pt x="2465854" y="365080"/>
                  </a:lnTo>
                  <a:lnTo>
                    <a:pt x="2415518" y="353315"/>
                  </a:lnTo>
                  <a:lnTo>
                    <a:pt x="2360160" y="343610"/>
                  </a:lnTo>
                  <a:lnTo>
                    <a:pt x="2299387" y="335729"/>
                  </a:lnTo>
                  <a:lnTo>
                    <a:pt x="2279380" y="270531"/>
                  </a:lnTo>
                  <a:lnTo>
                    <a:pt x="2251408" y="209280"/>
                  </a:lnTo>
                  <a:lnTo>
                    <a:pt x="2224619" y="175397"/>
                  </a:lnTo>
                  <a:lnTo>
                    <a:pt x="2193902" y="145393"/>
                  </a:lnTo>
                  <a:lnTo>
                    <a:pt x="2159465" y="119111"/>
                  </a:lnTo>
                  <a:lnTo>
                    <a:pt x="2121518" y="96395"/>
                  </a:lnTo>
                  <a:lnTo>
                    <a:pt x="2080267" y="77089"/>
                  </a:lnTo>
                  <a:lnTo>
                    <a:pt x="2035922" y="61036"/>
                  </a:lnTo>
                  <a:lnTo>
                    <a:pt x="1988691" y="48081"/>
                  </a:lnTo>
                  <a:lnTo>
                    <a:pt x="1938783" y="38066"/>
                  </a:lnTo>
                  <a:lnTo>
                    <a:pt x="1886404" y="30836"/>
                  </a:lnTo>
                  <a:lnTo>
                    <a:pt x="1831765" y="26234"/>
                  </a:lnTo>
                  <a:lnTo>
                    <a:pt x="1778672" y="24664"/>
                  </a:lnTo>
                  <a:lnTo>
                    <a:pt x="1726771" y="26361"/>
                  </a:lnTo>
                  <a:lnTo>
                    <a:pt x="1676049" y="31294"/>
                  </a:lnTo>
                  <a:lnTo>
                    <a:pt x="1626491" y="39433"/>
                  </a:lnTo>
                  <a:lnTo>
                    <a:pt x="1578082" y="50746"/>
                  </a:lnTo>
                  <a:lnTo>
                    <a:pt x="1530809" y="65204"/>
                  </a:lnTo>
                  <a:lnTo>
                    <a:pt x="1484658" y="82775"/>
                  </a:lnTo>
                  <a:lnTo>
                    <a:pt x="1439613" y="103431"/>
                  </a:lnTo>
                  <a:lnTo>
                    <a:pt x="1399124" y="80221"/>
                  </a:lnTo>
                  <a:lnTo>
                    <a:pt x="1357411" y="59947"/>
                  </a:lnTo>
                  <a:lnTo>
                    <a:pt x="1314496" y="42609"/>
                  </a:lnTo>
                  <a:lnTo>
                    <a:pt x="1270401" y="28208"/>
                  </a:lnTo>
                  <a:lnTo>
                    <a:pt x="1225146" y="16745"/>
                  </a:lnTo>
                  <a:lnTo>
                    <a:pt x="1178752" y="8222"/>
                  </a:lnTo>
                  <a:lnTo>
                    <a:pt x="1131242" y="2640"/>
                  </a:lnTo>
                  <a:lnTo>
                    <a:pt x="108263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9254" y="153969"/>
              <a:ext cx="2747010" cy="1355725"/>
            </a:xfrm>
            <a:custGeom>
              <a:avLst/>
              <a:gdLst/>
              <a:ahLst/>
              <a:cxnLst/>
              <a:rect l="l" t="t" r="r" b="b"/>
              <a:pathLst>
                <a:path w="2747010" h="1355725">
                  <a:moveTo>
                    <a:pt x="1498072" y="1355421"/>
                  </a:moveTo>
                  <a:lnTo>
                    <a:pt x="1477251" y="1355421"/>
                  </a:lnTo>
                  <a:lnTo>
                    <a:pt x="1456442" y="1355421"/>
                  </a:lnTo>
                  <a:lnTo>
                    <a:pt x="1435643" y="1355421"/>
                  </a:lnTo>
                  <a:lnTo>
                    <a:pt x="1414848" y="1355421"/>
                  </a:lnTo>
                  <a:lnTo>
                    <a:pt x="1364704" y="1347622"/>
                  </a:lnTo>
                  <a:lnTo>
                    <a:pt x="1314361" y="1340168"/>
                  </a:lnTo>
                  <a:lnTo>
                    <a:pt x="1264661" y="1331618"/>
                  </a:lnTo>
                  <a:lnTo>
                    <a:pt x="1216446" y="1320533"/>
                  </a:lnTo>
                  <a:lnTo>
                    <a:pt x="1161960" y="1302676"/>
                  </a:lnTo>
                  <a:lnTo>
                    <a:pt x="1112472" y="1280162"/>
                  </a:lnTo>
                  <a:lnTo>
                    <a:pt x="1068075" y="1253114"/>
                  </a:lnTo>
                  <a:lnTo>
                    <a:pt x="1028861" y="1221658"/>
                  </a:lnTo>
                  <a:lnTo>
                    <a:pt x="994924" y="1185919"/>
                  </a:lnTo>
                  <a:lnTo>
                    <a:pt x="945678" y="1198632"/>
                  </a:lnTo>
                  <a:lnTo>
                    <a:pt x="896223" y="1208648"/>
                  </a:lnTo>
                  <a:lnTo>
                    <a:pt x="846498" y="1215875"/>
                  </a:lnTo>
                  <a:lnTo>
                    <a:pt x="796443" y="1220218"/>
                  </a:lnTo>
                  <a:lnTo>
                    <a:pt x="745999" y="1221584"/>
                  </a:lnTo>
                  <a:lnTo>
                    <a:pt x="695106" y="1219879"/>
                  </a:lnTo>
                  <a:lnTo>
                    <a:pt x="643702" y="1215010"/>
                  </a:lnTo>
                  <a:lnTo>
                    <a:pt x="584702" y="1205511"/>
                  </a:lnTo>
                  <a:lnTo>
                    <a:pt x="529230" y="1192373"/>
                  </a:lnTo>
                  <a:lnTo>
                    <a:pt x="477636" y="1175788"/>
                  </a:lnTo>
                  <a:lnTo>
                    <a:pt x="430269" y="1155946"/>
                  </a:lnTo>
                  <a:lnTo>
                    <a:pt x="387478" y="1133040"/>
                  </a:lnTo>
                  <a:lnTo>
                    <a:pt x="349612" y="1107260"/>
                  </a:lnTo>
                  <a:lnTo>
                    <a:pt x="317021" y="1078798"/>
                  </a:lnTo>
                  <a:lnTo>
                    <a:pt x="290053" y="1047845"/>
                  </a:lnTo>
                  <a:lnTo>
                    <a:pt x="269058" y="1014592"/>
                  </a:lnTo>
                  <a:lnTo>
                    <a:pt x="254384" y="979231"/>
                  </a:lnTo>
                  <a:lnTo>
                    <a:pt x="246667" y="935064"/>
                  </a:lnTo>
                  <a:lnTo>
                    <a:pt x="250749" y="891775"/>
                  </a:lnTo>
                  <a:lnTo>
                    <a:pt x="265499" y="849484"/>
                  </a:lnTo>
                  <a:lnTo>
                    <a:pt x="289788" y="808313"/>
                  </a:lnTo>
                  <a:lnTo>
                    <a:pt x="222906" y="781911"/>
                  </a:lnTo>
                  <a:lnTo>
                    <a:pt x="169399" y="758267"/>
                  </a:lnTo>
                  <a:lnTo>
                    <a:pt x="126960" y="735465"/>
                  </a:lnTo>
                  <a:lnTo>
                    <a:pt x="93280" y="711588"/>
                  </a:lnTo>
                  <a:lnTo>
                    <a:pt x="66052" y="684719"/>
                  </a:lnTo>
                  <a:lnTo>
                    <a:pt x="42968" y="652942"/>
                  </a:lnTo>
                  <a:lnTo>
                    <a:pt x="21720" y="614341"/>
                  </a:lnTo>
                  <a:lnTo>
                    <a:pt x="0" y="566999"/>
                  </a:lnTo>
                  <a:lnTo>
                    <a:pt x="0" y="552783"/>
                  </a:lnTo>
                  <a:lnTo>
                    <a:pt x="0" y="538576"/>
                  </a:lnTo>
                  <a:lnTo>
                    <a:pt x="0" y="524374"/>
                  </a:lnTo>
                  <a:lnTo>
                    <a:pt x="0" y="510176"/>
                  </a:lnTo>
                  <a:lnTo>
                    <a:pt x="2384" y="508604"/>
                  </a:lnTo>
                  <a:lnTo>
                    <a:pt x="6448" y="507256"/>
                  </a:lnTo>
                  <a:lnTo>
                    <a:pt x="6910" y="505460"/>
                  </a:lnTo>
                  <a:lnTo>
                    <a:pt x="21626" y="463680"/>
                  </a:lnTo>
                  <a:lnTo>
                    <a:pt x="42845" y="426117"/>
                  </a:lnTo>
                  <a:lnTo>
                    <a:pt x="70238" y="392593"/>
                  </a:lnTo>
                  <a:lnTo>
                    <a:pt x="103475" y="362933"/>
                  </a:lnTo>
                  <a:lnTo>
                    <a:pt x="142226" y="336961"/>
                  </a:lnTo>
                  <a:lnTo>
                    <a:pt x="186163" y="314500"/>
                  </a:lnTo>
                  <a:lnTo>
                    <a:pt x="234955" y="295374"/>
                  </a:lnTo>
                  <a:lnTo>
                    <a:pt x="288274" y="279408"/>
                  </a:lnTo>
                  <a:lnTo>
                    <a:pt x="345789" y="266424"/>
                  </a:lnTo>
                  <a:lnTo>
                    <a:pt x="396827" y="258598"/>
                  </a:lnTo>
                  <a:lnTo>
                    <a:pt x="449001" y="253554"/>
                  </a:lnTo>
                  <a:lnTo>
                    <a:pt x="501620" y="249707"/>
                  </a:lnTo>
                  <a:lnTo>
                    <a:pt x="553994" y="245472"/>
                  </a:lnTo>
                  <a:lnTo>
                    <a:pt x="571659" y="207332"/>
                  </a:lnTo>
                  <a:lnTo>
                    <a:pt x="594137" y="172622"/>
                  </a:lnTo>
                  <a:lnTo>
                    <a:pt x="621290" y="141269"/>
                  </a:lnTo>
                  <a:lnTo>
                    <a:pt x="652976" y="113201"/>
                  </a:lnTo>
                  <a:lnTo>
                    <a:pt x="689056" y="88347"/>
                  </a:lnTo>
                  <a:lnTo>
                    <a:pt x="729389" y="66633"/>
                  </a:lnTo>
                  <a:lnTo>
                    <a:pt x="773835" y="47987"/>
                  </a:lnTo>
                  <a:lnTo>
                    <a:pt x="822254" y="32339"/>
                  </a:lnTo>
                  <a:lnTo>
                    <a:pt x="874505" y="19614"/>
                  </a:lnTo>
                  <a:lnTo>
                    <a:pt x="930450" y="9742"/>
                  </a:lnTo>
                  <a:lnTo>
                    <a:pt x="982218" y="3549"/>
                  </a:lnTo>
                  <a:lnTo>
                    <a:pt x="1032953" y="302"/>
                  </a:lnTo>
                  <a:lnTo>
                    <a:pt x="1082635" y="0"/>
                  </a:lnTo>
                  <a:lnTo>
                    <a:pt x="1131242" y="2640"/>
                  </a:lnTo>
                  <a:lnTo>
                    <a:pt x="1178752" y="8222"/>
                  </a:lnTo>
                  <a:lnTo>
                    <a:pt x="1225146" y="16745"/>
                  </a:lnTo>
                  <a:lnTo>
                    <a:pt x="1270401" y="28208"/>
                  </a:lnTo>
                  <a:lnTo>
                    <a:pt x="1314496" y="42609"/>
                  </a:lnTo>
                  <a:lnTo>
                    <a:pt x="1357411" y="59947"/>
                  </a:lnTo>
                  <a:lnTo>
                    <a:pt x="1399124" y="80221"/>
                  </a:lnTo>
                  <a:lnTo>
                    <a:pt x="1439613" y="103431"/>
                  </a:lnTo>
                  <a:lnTo>
                    <a:pt x="1484658" y="82775"/>
                  </a:lnTo>
                  <a:lnTo>
                    <a:pt x="1530809" y="65204"/>
                  </a:lnTo>
                  <a:lnTo>
                    <a:pt x="1578082" y="50746"/>
                  </a:lnTo>
                  <a:lnTo>
                    <a:pt x="1626491" y="39433"/>
                  </a:lnTo>
                  <a:lnTo>
                    <a:pt x="1676049" y="31294"/>
                  </a:lnTo>
                  <a:lnTo>
                    <a:pt x="1726771" y="26361"/>
                  </a:lnTo>
                  <a:lnTo>
                    <a:pt x="1778672" y="24664"/>
                  </a:lnTo>
                  <a:lnTo>
                    <a:pt x="1831765" y="26234"/>
                  </a:lnTo>
                  <a:lnTo>
                    <a:pt x="1886404" y="30836"/>
                  </a:lnTo>
                  <a:lnTo>
                    <a:pt x="1938783" y="38066"/>
                  </a:lnTo>
                  <a:lnTo>
                    <a:pt x="1988691" y="48081"/>
                  </a:lnTo>
                  <a:lnTo>
                    <a:pt x="2035922" y="61036"/>
                  </a:lnTo>
                  <a:lnTo>
                    <a:pt x="2080267" y="77089"/>
                  </a:lnTo>
                  <a:lnTo>
                    <a:pt x="2121518" y="96395"/>
                  </a:lnTo>
                  <a:lnTo>
                    <a:pt x="2159465" y="119111"/>
                  </a:lnTo>
                  <a:lnTo>
                    <a:pt x="2193902" y="145393"/>
                  </a:lnTo>
                  <a:lnTo>
                    <a:pt x="2224619" y="175397"/>
                  </a:lnTo>
                  <a:lnTo>
                    <a:pt x="2251408" y="209280"/>
                  </a:lnTo>
                  <a:lnTo>
                    <a:pt x="2279380" y="270531"/>
                  </a:lnTo>
                  <a:lnTo>
                    <a:pt x="2288943" y="303013"/>
                  </a:lnTo>
                  <a:lnTo>
                    <a:pt x="2299387" y="335729"/>
                  </a:lnTo>
                  <a:lnTo>
                    <a:pt x="2360160" y="343610"/>
                  </a:lnTo>
                  <a:lnTo>
                    <a:pt x="2415518" y="353315"/>
                  </a:lnTo>
                  <a:lnTo>
                    <a:pt x="2465854" y="365080"/>
                  </a:lnTo>
                  <a:lnTo>
                    <a:pt x="2511562" y="379140"/>
                  </a:lnTo>
                  <a:lnTo>
                    <a:pt x="2553038" y="395733"/>
                  </a:lnTo>
                  <a:lnTo>
                    <a:pt x="2590674" y="415093"/>
                  </a:lnTo>
                  <a:lnTo>
                    <a:pt x="2624866" y="437458"/>
                  </a:lnTo>
                  <a:lnTo>
                    <a:pt x="2656006" y="463063"/>
                  </a:lnTo>
                  <a:lnTo>
                    <a:pt x="2684490" y="492145"/>
                  </a:lnTo>
                  <a:lnTo>
                    <a:pt x="2718895" y="545924"/>
                  </a:lnTo>
                  <a:lnTo>
                    <a:pt x="2732368" y="574340"/>
                  </a:lnTo>
                  <a:lnTo>
                    <a:pt x="2746426" y="602518"/>
                  </a:lnTo>
                  <a:lnTo>
                    <a:pt x="2746426" y="614940"/>
                  </a:lnTo>
                  <a:lnTo>
                    <a:pt x="2746426" y="627368"/>
                  </a:lnTo>
                  <a:lnTo>
                    <a:pt x="2746426" y="639796"/>
                  </a:lnTo>
                  <a:lnTo>
                    <a:pt x="2730873" y="695899"/>
                  </a:lnTo>
                  <a:lnTo>
                    <a:pt x="2707826" y="736665"/>
                  </a:lnTo>
                  <a:lnTo>
                    <a:pt x="2677011" y="774307"/>
                  </a:lnTo>
                  <a:lnTo>
                    <a:pt x="2638153" y="808613"/>
                  </a:lnTo>
                  <a:lnTo>
                    <a:pt x="2590975" y="839372"/>
                  </a:lnTo>
                  <a:lnTo>
                    <a:pt x="2620237" y="878054"/>
                  </a:lnTo>
                  <a:lnTo>
                    <a:pt x="2640221" y="916481"/>
                  </a:lnTo>
                  <a:lnTo>
                    <a:pt x="2651442" y="954371"/>
                  </a:lnTo>
                  <a:lnTo>
                    <a:pt x="2654419" y="991444"/>
                  </a:lnTo>
                  <a:lnTo>
                    <a:pt x="2649668" y="1027418"/>
                  </a:lnTo>
                  <a:lnTo>
                    <a:pt x="2619047" y="1094950"/>
                  </a:lnTo>
                  <a:lnTo>
                    <a:pt x="2594211" y="1125945"/>
                  </a:lnTo>
                  <a:lnTo>
                    <a:pt x="2563713" y="1154720"/>
                  </a:lnTo>
                  <a:lnTo>
                    <a:pt x="2528070" y="1180993"/>
                  </a:lnTo>
                  <a:lnTo>
                    <a:pt x="2487799" y="1204483"/>
                  </a:lnTo>
                  <a:lnTo>
                    <a:pt x="2443417" y="1224911"/>
                  </a:lnTo>
                  <a:lnTo>
                    <a:pt x="2395440" y="1241994"/>
                  </a:lnTo>
                  <a:lnTo>
                    <a:pt x="2345754" y="1255758"/>
                  </a:lnTo>
                  <a:lnTo>
                    <a:pt x="2296066" y="1266371"/>
                  </a:lnTo>
                  <a:lnTo>
                    <a:pt x="2246392" y="1273833"/>
                  </a:lnTo>
                  <a:lnTo>
                    <a:pt x="2196748" y="1278143"/>
                  </a:lnTo>
                  <a:lnTo>
                    <a:pt x="2147149" y="1279300"/>
                  </a:lnTo>
                  <a:lnTo>
                    <a:pt x="2097611" y="1277305"/>
                  </a:lnTo>
                  <a:lnTo>
                    <a:pt x="2048149" y="1272158"/>
                  </a:lnTo>
                  <a:lnTo>
                    <a:pt x="1998778" y="1263857"/>
                  </a:lnTo>
                  <a:lnTo>
                    <a:pt x="1949515" y="1252403"/>
                  </a:lnTo>
                  <a:lnTo>
                    <a:pt x="1900374" y="1237794"/>
                  </a:lnTo>
                  <a:lnTo>
                    <a:pt x="1881218" y="1233079"/>
                  </a:lnTo>
                  <a:lnTo>
                    <a:pt x="1864948" y="1232851"/>
                  </a:lnTo>
                  <a:lnTo>
                    <a:pt x="1849708" y="1236941"/>
                  </a:lnTo>
                  <a:lnTo>
                    <a:pt x="1833645" y="1245177"/>
                  </a:lnTo>
                  <a:lnTo>
                    <a:pt x="1802623" y="1263788"/>
                  </a:lnTo>
                  <a:lnTo>
                    <a:pt x="1770675" y="1281886"/>
                  </a:lnTo>
                  <a:lnTo>
                    <a:pt x="1701925" y="1311491"/>
                  </a:lnTo>
                  <a:lnTo>
                    <a:pt x="1652508" y="1324798"/>
                  </a:lnTo>
                  <a:lnTo>
                    <a:pt x="1601444" y="1335642"/>
                  </a:lnTo>
                  <a:lnTo>
                    <a:pt x="1549656" y="1345392"/>
                  </a:lnTo>
                  <a:lnTo>
                    <a:pt x="1498072" y="1355421"/>
                  </a:lnTo>
                  <a:close/>
                </a:path>
              </a:pathLst>
            </a:custGeom>
            <a:ln w="213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95401" y="364616"/>
            <a:ext cx="197040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65" b="0">
                <a:solidFill>
                  <a:srgbClr val="EC7C30"/>
                </a:solidFill>
                <a:latin typeface="Arial"/>
                <a:cs typeface="Arial"/>
              </a:rPr>
              <a:t>Hoạt</a:t>
            </a:r>
            <a:r>
              <a:rPr dirty="0" sz="3600" spc="-175" b="0">
                <a:solidFill>
                  <a:srgbClr val="EC7C30"/>
                </a:solidFill>
                <a:latin typeface="Arial"/>
                <a:cs typeface="Arial"/>
              </a:rPr>
              <a:t> </a:t>
            </a:r>
            <a:r>
              <a:rPr dirty="0" sz="3600" spc="-110" b="0">
                <a:solidFill>
                  <a:srgbClr val="EC7C30"/>
                </a:solidFill>
                <a:latin typeface="Arial"/>
                <a:cs typeface="Arial"/>
              </a:rPr>
              <a:t>động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005453" y="2812160"/>
            <a:ext cx="4137025" cy="877569"/>
            <a:chOff x="4005453" y="2812160"/>
            <a:chExt cx="4137025" cy="877569"/>
          </a:xfrm>
        </p:grpSpPr>
        <p:sp>
          <p:nvSpPr>
            <p:cNvPr id="8" name="object 8" descr=""/>
            <p:cNvSpPr/>
            <p:nvPr/>
          </p:nvSpPr>
          <p:spPr>
            <a:xfrm>
              <a:off x="4014978" y="2821685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3688842" y="0"/>
                  </a:moveTo>
                  <a:lnTo>
                    <a:pt x="429006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5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6" y="858012"/>
                  </a:lnTo>
                  <a:lnTo>
                    <a:pt x="3688842" y="858012"/>
                  </a:lnTo>
                  <a:lnTo>
                    <a:pt x="3735595" y="855495"/>
                  </a:lnTo>
                  <a:lnTo>
                    <a:pt x="3780888" y="848119"/>
                  </a:lnTo>
                  <a:lnTo>
                    <a:pt x="3824459" y="836145"/>
                  </a:lnTo>
                  <a:lnTo>
                    <a:pt x="3866047" y="819835"/>
                  </a:lnTo>
                  <a:lnTo>
                    <a:pt x="3905391" y="799450"/>
                  </a:lnTo>
                  <a:lnTo>
                    <a:pt x="3942228" y="775252"/>
                  </a:lnTo>
                  <a:lnTo>
                    <a:pt x="3976297" y="747502"/>
                  </a:lnTo>
                  <a:lnTo>
                    <a:pt x="4007338" y="716461"/>
                  </a:lnTo>
                  <a:lnTo>
                    <a:pt x="4035088" y="682392"/>
                  </a:lnTo>
                  <a:lnTo>
                    <a:pt x="4059286" y="645555"/>
                  </a:lnTo>
                  <a:lnTo>
                    <a:pt x="4079671" y="606211"/>
                  </a:lnTo>
                  <a:lnTo>
                    <a:pt x="4095981" y="564623"/>
                  </a:lnTo>
                  <a:lnTo>
                    <a:pt x="4107955" y="521052"/>
                  </a:lnTo>
                  <a:lnTo>
                    <a:pt x="4115331" y="475759"/>
                  </a:lnTo>
                  <a:lnTo>
                    <a:pt x="4117848" y="429005"/>
                  </a:lnTo>
                  <a:lnTo>
                    <a:pt x="4115331" y="382252"/>
                  </a:lnTo>
                  <a:lnTo>
                    <a:pt x="4107955" y="336959"/>
                  </a:lnTo>
                  <a:lnTo>
                    <a:pt x="4095981" y="293388"/>
                  </a:lnTo>
                  <a:lnTo>
                    <a:pt x="4079671" y="251800"/>
                  </a:lnTo>
                  <a:lnTo>
                    <a:pt x="4059286" y="212456"/>
                  </a:lnTo>
                  <a:lnTo>
                    <a:pt x="4035088" y="175619"/>
                  </a:lnTo>
                  <a:lnTo>
                    <a:pt x="4007338" y="141550"/>
                  </a:lnTo>
                  <a:lnTo>
                    <a:pt x="3976297" y="110509"/>
                  </a:lnTo>
                  <a:lnTo>
                    <a:pt x="3942228" y="82759"/>
                  </a:lnTo>
                  <a:lnTo>
                    <a:pt x="3905391" y="58561"/>
                  </a:lnTo>
                  <a:lnTo>
                    <a:pt x="3866047" y="38176"/>
                  </a:lnTo>
                  <a:lnTo>
                    <a:pt x="3824459" y="21866"/>
                  </a:lnTo>
                  <a:lnTo>
                    <a:pt x="3780888" y="9892"/>
                  </a:lnTo>
                  <a:lnTo>
                    <a:pt x="3735595" y="2516"/>
                  </a:lnTo>
                  <a:lnTo>
                    <a:pt x="368884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14978" y="2821685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0" y="429005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6" y="0"/>
                  </a:lnTo>
                  <a:lnTo>
                    <a:pt x="3688842" y="0"/>
                  </a:lnTo>
                  <a:lnTo>
                    <a:pt x="3735595" y="2516"/>
                  </a:lnTo>
                  <a:lnTo>
                    <a:pt x="3780888" y="9892"/>
                  </a:lnTo>
                  <a:lnTo>
                    <a:pt x="3824459" y="21866"/>
                  </a:lnTo>
                  <a:lnTo>
                    <a:pt x="3866047" y="38176"/>
                  </a:lnTo>
                  <a:lnTo>
                    <a:pt x="3905391" y="58561"/>
                  </a:lnTo>
                  <a:lnTo>
                    <a:pt x="3942228" y="82759"/>
                  </a:lnTo>
                  <a:lnTo>
                    <a:pt x="3976297" y="110509"/>
                  </a:lnTo>
                  <a:lnTo>
                    <a:pt x="4007338" y="141550"/>
                  </a:lnTo>
                  <a:lnTo>
                    <a:pt x="4035088" y="175619"/>
                  </a:lnTo>
                  <a:lnTo>
                    <a:pt x="4059286" y="212456"/>
                  </a:lnTo>
                  <a:lnTo>
                    <a:pt x="4079671" y="251800"/>
                  </a:lnTo>
                  <a:lnTo>
                    <a:pt x="4095981" y="293388"/>
                  </a:lnTo>
                  <a:lnTo>
                    <a:pt x="4107955" y="336959"/>
                  </a:lnTo>
                  <a:lnTo>
                    <a:pt x="4115331" y="382252"/>
                  </a:lnTo>
                  <a:lnTo>
                    <a:pt x="4117848" y="429005"/>
                  </a:lnTo>
                  <a:lnTo>
                    <a:pt x="4115331" y="475759"/>
                  </a:lnTo>
                  <a:lnTo>
                    <a:pt x="4107955" y="521052"/>
                  </a:lnTo>
                  <a:lnTo>
                    <a:pt x="4095981" y="564623"/>
                  </a:lnTo>
                  <a:lnTo>
                    <a:pt x="4079671" y="606211"/>
                  </a:lnTo>
                  <a:lnTo>
                    <a:pt x="4059286" y="645555"/>
                  </a:lnTo>
                  <a:lnTo>
                    <a:pt x="4035088" y="682392"/>
                  </a:lnTo>
                  <a:lnTo>
                    <a:pt x="4007338" y="716461"/>
                  </a:lnTo>
                  <a:lnTo>
                    <a:pt x="3976297" y="747502"/>
                  </a:lnTo>
                  <a:lnTo>
                    <a:pt x="3942228" y="775252"/>
                  </a:lnTo>
                  <a:lnTo>
                    <a:pt x="3905391" y="799450"/>
                  </a:lnTo>
                  <a:lnTo>
                    <a:pt x="3866047" y="819835"/>
                  </a:lnTo>
                  <a:lnTo>
                    <a:pt x="3824459" y="836145"/>
                  </a:lnTo>
                  <a:lnTo>
                    <a:pt x="3780888" y="848119"/>
                  </a:lnTo>
                  <a:lnTo>
                    <a:pt x="3735595" y="855495"/>
                  </a:lnTo>
                  <a:lnTo>
                    <a:pt x="3688842" y="858012"/>
                  </a:lnTo>
                  <a:lnTo>
                    <a:pt x="429006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5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076" y="3031223"/>
              <a:ext cx="3589781" cy="50217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2965704" y="3771900"/>
            <a:ext cx="6262370" cy="2837815"/>
            <a:chOff x="2965704" y="3771900"/>
            <a:chExt cx="6262370" cy="2837815"/>
          </a:xfrm>
        </p:grpSpPr>
        <p:sp>
          <p:nvSpPr>
            <p:cNvPr id="12" name="object 12" descr=""/>
            <p:cNvSpPr/>
            <p:nvPr/>
          </p:nvSpPr>
          <p:spPr>
            <a:xfrm>
              <a:off x="2984754" y="3790950"/>
              <a:ext cx="6224270" cy="2799715"/>
            </a:xfrm>
            <a:custGeom>
              <a:avLst/>
              <a:gdLst/>
              <a:ahLst/>
              <a:cxnLst/>
              <a:rect l="l" t="t" r="r" b="b"/>
              <a:pathLst>
                <a:path w="6224270" h="2799715">
                  <a:moveTo>
                    <a:pt x="5757418" y="0"/>
                  </a:moveTo>
                  <a:lnTo>
                    <a:pt x="466597" y="0"/>
                  </a:lnTo>
                  <a:lnTo>
                    <a:pt x="418893" y="2409"/>
                  </a:lnTo>
                  <a:lnTo>
                    <a:pt x="372565" y="9480"/>
                  </a:lnTo>
                  <a:lnTo>
                    <a:pt x="327850" y="20978"/>
                  </a:lnTo>
                  <a:lnTo>
                    <a:pt x="284982" y="36669"/>
                  </a:lnTo>
                  <a:lnTo>
                    <a:pt x="244194" y="56318"/>
                  </a:lnTo>
                  <a:lnTo>
                    <a:pt x="205723" y="79690"/>
                  </a:lnTo>
                  <a:lnTo>
                    <a:pt x="169803" y="106552"/>
                  </a:lnTo>
                  <a:lnTo>
                    <a:pt x="136667" y="136667"/>
                  </a:lnTo>
                  <a:lnTo>
                    <a:pt x="106552" y="169803"/>
                  </a:lnTo>
                  <a:lnTo>
                    <a:pt x="79690" y="205723"/>
                  </a:lnTo>
                  <a:lnTo>
                    <a:pt x="56318" y="244194"/>
                  </a:lnTo>
                  <a:lnTo>
                    <a:pt x="36669" y="284982"/>
                  </a:lnTo>
                  <a:lnTo>
                    <a:pt x="20978" y="327850"/>
                  </a:lnTo>
                  <a:lnTo>
                    <a:pt x="9480" y="372565"/>
                  </a:lnTo>
                  <a:lnTo>
                    <a:pt x="2409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9" y="2380686"/>
                  </a:lnTo>
                  <a:lnTo>
                    <a:pt x="9480" y="2427017"/>
                  </a:lnTo>
                  <a:lnTo>
                    <a:pt x="20978" y="2471735"/>
                  </a:lnTo>
                  <a:lnTo>
                    <a:pt x="36669" y="2514605"/>
                  </a:lnTo>
                  <a:lnTo>
                    <a:pt x="56318" y="2555394"/>
                  </a:lnTo>
                  <a:lnTo>
                    <a:pt x="79690" y="2593866"/>
                  </a:lnTo>
                  <a:lnTo>
                    <a:pt x="106552" y="2629787"/>
                  </a:lnTo>
                  <a:lnTo>
                    <a:pt x="136667" y="2662923"/>
                  </a:lnTo>
                  <a:lnTo>
                    <a:pt x="169803" y="2693038"/>
                  </a:lnTo>
                  <a:lnTo>
                    <a:pt x="205723" y="2719899"/>
                  </a:lnTo>
                  <a:lnTo>
                    <a:pt x="244194" y="2743271"/>
                  </a:lnTo>
                  <a:lnTo>
                    <a:pt x="284982" y="2762920"/>
                  </a:lnTo>
                  <a:lnTo>
                    <a:pt x="327850" y="2778610"/>
                  </a:lnTo>
                  <a:lnTo>
                    <a:pt x="372565" y="2790108"/>
                  </a:lnTo>
                  <a:lnTo>
                    <a:pt x="418893" y="2797179"/>
                  </a:lnTo>
                  <a:lnTo>
                    <a:pt x="466597" y="2799588"/>
                  </a:lnTo>
                  <a:lnTo>
                    <a:pt x="5757418" y="2799588"/>
                  </a:lnTo>
                  <a:lnTo>
                    <a:pt x="5805122" y="2797179"/>
                  </a:lnTo>
                  <a:lnTo>
                    <a:pt x="5851450" y="2790108"/>
                  </a:lnTo>
                  <a:lnTo>
                    <a:pt x="5896165" y="2778610"/>
                  </a:lnTo>
                  <a:lnTo>
                    <a:pt x="5939033" y="2762920"/>
                  </a:lnTo>
                  <a:lnTo>
                    <a:pt x="5979821" y="2743271"/>
                  </a:lnTo>
                  <a:lnTo>
                    <a:pt x="6018292" y="2719899"/>
                  </a:lnTo>
                  <a:lnTo>
                    <a:pt x="6054212" y="2693038"/>
                  </a:lnTo>
                  <a:lnTo>
                    <a:pt x="6087348" y="2662923"/>
                  </a:lnTo>
                  <a:lnTo>
                    <a:pt x="6117463" y="2629787"/>
                  </a:lnTo>
                  <a:lnTo>
                    <a:pt x="6144325" y="2593866"/>
                  </a:lnTo>
                  <a:lnTo>
                    <a:pt x="6167697" y="2555394"/>
                  </a:lnTo>
                  <a:lnTo>
                    <a:pt x="6187346" y="2514605"/>
                  </a:lnTo>
                  <a:lnTo>
                    <a:pt x="6203037" y="2471735"/>
                  </a:lnTo>
                  <a:lnTo>
                    <a:pt x="6214535" y="2427017"/>
                  </a:lnTo>
                  <a:lnTo>
                    <a:pt x="6221606" y="2380686"/>
                  </a:lnTo>
                  <a:lnTo>
                    <a:pt x="6224016" y="2332977"/>
                  </a:lnTo>
                  <a:lnTo>
                    <a:pt x="6224016" y="466598"/>
                  </a:lnTo>
                  <a:lnTo>
                    <a:pt x="6221606" y="418893"/>
                  </a:lnTo>
                  <a:lnTo>
                    <a:pt x="6214535" y="372565"/>
                  </a:lnTo>
                  <a:lnTo>
                    <a:pt x="6203037" y="327850"/>
                  </a:lnTo>
                  <a:lnTo>
                    <a:pt x="6187346" y="284982"/>
                  </a:lnTo>
                  <a:lnTo>
                    <a:pt x="6167697" y="244194"/>
                  </a:lnTo>
                  <a:lnTo>
                    <a:pt x="6144325" y="205723"/>
                  </a:lnTo>
                  <a:lnTo>
                    <a:pt x="6117463" y="169803"/>
                  </a:lnTo>
                  <a:lnTo>
                    <a:pt x="6087348" y="136667"/>
                  </a:lnTo>
                  <a:lnTo>
                    <a:pt x="6054212" y="106552"/>
                  </a:lnTo>
                  <a:lnTo>
                    <a:pt x="6018292" y="79690"/>
                  </a:lnTo>
                  <a:lnTo>
                    <a:pt x="5979821" y="56318"/>
                  </a:lnTo>
                  <a:lnTo>
                    <a:pt x="5939033" y="36669"/>
                  </a:lnTo>
                  <a:lnTo>
                    <a:pt x="5896165" y="20978"/>
                  </a:lnTo>
                  <a:lnTo>
                    <a:pt x="5851450" y="9480"/>
                  </a:lnTo>
                  <a:lnTo>
                    <a:pt x="5805122" y="2409"/>
                  </a:lnTo>
                  <a:lnTo>
                    <a:pt x="575741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2984754" y="3790950"/>
              <a:ext cx="6224270" cy="2799715"/>
            </a:xfrm>
            <a:custGeom>
              <a:avLst/>
              <a:gdLst/>
              <a:ahLst/>
              <a:cxnLst/>
              <a:rect l="l" t="t" r="r" b="b"/>
              <a:pathLst>
                <a:path w="6224270" h="2799715">
                  <a:moveTo>
                    <a:pt x="0" y="466598"/>
                  </a:moveTo>
                  <a:lnTo>
                    <a:pt x="2409" y="418893"/>
                  </a:lnTo>
                  <a:lnTo>
                    <a:pt x="9480" y="372565"/>
                  </a:lnTo>
                  <a:lnTo>
                    <a:pt x="20978" y="327850"/>
                  </a:lnTo>
                  <a:lnTo>
                    <a:pt x="36669" y="284982"/>
                  </a:lnTo>
                  <a:lnTo>
                    <a:pt x="56318" y="244194"/>
                  </a:lnTo>
                  <a:lnTo>
                    <a:pt x="79690" y="205723"/>
                  </a:lnTo>
                  <a:lnTo>
                    <a:pt x="106552" y="169803"/>
                  </a:lnTo>
                  <a:lnTo>
                    <a:pt x="136667" y="136667"/>
                  </a:lnTo>
                  <a:lnTo>
                    <a:pt x="169803" y="106552"/>
                  </a:lnTo>
                  <a:lnTo>
                    <a:pt x="205723" y="79690"/>
                  </a:lnTo>
                  <a:lnTo>
                    <a:pt x="244194" y="56318"/>
                  </a:lnTo>
                  <a:lnTo>
                    <a:pt x="284982" y="36669"/>
                  </a:lnTo>
                  <a:lnTo>
                    <a:pt x="327850" y="20978"/>
                  </a:lnTo>
                  <a:lnTo>
                    <a:pt x="372565" y="9480"/>
                  </a:lnTo>
                  <a:lnTo>
                    <a:pt x="418893" y="2409"/>
                  </a:lnTo>
                  <a:lnTo>
                    <a:pt x="466597" y="0"/>
                  </a:lnTo>
                  <a:lnTo>
                    <a:pt x="5757418" y="0"/>
                  </a:lnTo>
                  <a:lnTo>
                    <a:pt x="5805122" y="2409"/>
                  </a:lnTo>
                  <a:lnTo>
                    <a:pt x="5851450" y="9480"/>
                  </a:lnTo>
                  <a:lnTo>
                    <a:pt x="5896165" y="20978"/>
                  </a:lnTo>
                  <a:lnTo>
                    <a:pt x="5939033" y="36669"/>
                  </a:lnTo>
                  <a:lnTo>
                    <a:pt x="5979821" y="56318"/>
                  </a:lnTo>
                  <a:lnTo>
                    <a:pt x="6018292" y="79690"/>
                  </a:lnTo>
                  <a:lnTo>
                    <a:pt x="6054212" y="106552"/>
                  </a:lnTo>
                  <a:lnTo>
                    <a:pt x="6087348" y="136667"/>
                  </a:lnTo>
                  <a:lnTo>
                    <a:pt x="6117463" y="169803"/>
                  </a:lnTo>
                  <a:lnTo>
                    <a:pt x="6144325" y="205723"/>
                  </a:lnTo>
                  <a:lnTo>
                    <a:pt x="6167697" y="244194"/>
                  </a:lnTo>
                  <a:lnTo>
                    <a:pt x="6187346" y="284982"/>
                  </a:lnTo>
                  <a:lnTo>
                    <a:pt x="6203037" y="327850"/>
                  </a:lnTo>
                  <a:lnTo>
                    <a:pt x="6214535" y="372565"/>
                  </a:lnTo>
                  <a:lnTo>
                    <a:pt x="6221606" y="418893"/>
                  </a:lnTo>
                  <a:lnTo>
                    <a:pt x="6224016" y="466598"/>
                  </a:lnTo>
                  <a:lnTo>
                    <a:pt x="6224016" y="2332977"/>
                  </a:lnTo>
                  <a:lnTo>
                    <a:pt x="6221606" y="2380686"/>
                  </a:lnTo>
                  <a:lnTo>
                    <a:pt x="6214535" y="2427017"/>
                  </a:lnTo>
                  <a:lnTo>
                    <a:pt x="6203037" y="2471735"/>
                  </a:lnTo>
                  <a:lnTo>
                    <a:pt x="6187346" y="2514605"/>
                  </a:lnTo>
                  <a:lnTo>
                    <a:pt x="6167697" y="2555394"/>
                  </a:lnTo>
                  <a:lnTo>
                    <a:pt x="6144325" y="2593866"/>
                  </a:lnTo>
                  <a:lnTo>
                    <a:pt x="6117463" y="2629787"/>
                  </a:lnTo>
                  <a:lnTo>
                    <a:pt x="6087348" y="2662923"/>
                  </a:lnTo>
                  <a:lnTo>
                    <a:pt x="6054212" y="2693038"/>
                  </a:lnTo>
                  <a:lnTo>
                    <a:pt x="6018292" y="2719899"/>
                  </a:lnTo>
                  <a:lnTo>
                    <a:pt x="5979821" y="2743271"/>
                  </a:lnTo>
                  <a:lnTo>
                    <a:pt x="5939033" y="2762920"/>
                  </a:lnTo>
                  <a:lnTo>
                    <a:pt x="5896165" y="2778610"/>
                  </a:lnTo>
                  <a:lnTo>
                    <a:pt x="5851450" y="2790108"/>
                  </a:lnTo>
                  <a:lnTo>
                    <a:pt x="5805122" y="2797179"/>
                  </a:lnTo>
                  <a:lnTo>
                    <a:pt x="5757418" y="2799588"/>
                  </a:lnTo>
                  <a:lnTo>
                    <a:pt x="466597" y="2799588"/>
                  </a:lnTo>
                  <a:lnTo>
                    <a:pt x="418893" y="2797179"/>
                  </a:lnTo>
                  <a:lnTo>
                    <a:pt x="372565" y="2790108"/>
                  </a:lnTo>
                  <a:lnTo>
                    <a:pt x="327850" y="2778610"/>
                  </a:lnTo>
                  <a:lnTo>
                    <a:pt x="284982" y="2762920"/>
                  </a:lnTo>
                  <a:lnTo>
                    <a:pt x="244194" y="2743271"/>
                  </a:lnTo>
                  <a:lnTo>
                    <a:pt x="205723" y="2719899"/>
                  </a:lnTo>
                  <a:lnTo>
                    <a:pt x="169803" y="2693038"/>
                  </a:lnTo>
                  <a:lnTo>
                    <a:pt x="136667" y="2662923"/>
                  </a:lnTo>
                  <a:lnTo>
                    <a:pt x="106552" y="2629787"/>
                  </a:lnTo>
                  <a:lnTo>
                    <a:pt x="79690" y="2593866"/>
                  </a:lnTo>
                  <a:lnTo>
                    <a:pt x="56318" y="2555394"/>
                  </a:lnTo>
                  <a:lnTo>
                    <a:pt x="36669" y="2514605"/>
                  </a:lnTo>
                  <a:lnTo>
                    <a:pt x="20978" y="2471735"/>
                  </a:lnTo>
                  <a:lnTo>
                    <a:pt x="9480" y="2427017"/>
                  </a:lnTo>
                  <a:lnTo>
                    <a:pt x="2409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381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3414140" y="3718895"/>
            <a:ext cx="4206875" cy="2495550"/>
          </a:xfrm>
          <a:prstGeom prst="rect">
            <a:avLst/>
          </a:prstGeom>
        </p:spPr>
        <p:txBody>
          <a:bodyPr wrap="square" lIns="0" tIns="287655" rIns="0" bIns="0" rtlCol="0" vert="horz">
            <a:spAutoFit/>
          </a:bodyPr>
          <a:lstStyle/>
          <a:p>
            <a:pPr marL="462915" indent="-450215">
              <a:lnSpc>
                <a:spcPct val="100000"/>
              </a:lnSpc>
              <a:spcBef>
                <a:spcPts val="2265"/>
              </a:spcBef>
              <a:buAutoNum type="arabicPeriod"/>
              <a:tabLst>
                <a:tab pos="46291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đúng.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to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915" algn="l"/>
              </a:tabLst>
            </a:pPr>
            <a:r>
              <a:rPr dirty="0" sz="3600" spc="-180">
                <a:latin typeface="Arial"/>
                <a:cs typeface="Arial"/>
              </a:rPr>
              <a:t>Ngắt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105">
                <a:latin typeface="Arial"/>
                <a:cs typeface="Arial"/>
              </a:rPr>
              <a:t>chỗ.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390388" y="3886200"/>
            <a:ext cx="3296920" cy="2403475"/>
            <a:chOff x="5390388" y="3886200"/>
            <a:chExt cx="3296920" cy="2403475"/>
          </a:xfrm>
        </p:grpSpPr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388" y="3886200"/>
              <a:ext cx="804672" cy="804672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1408" y="3896867"/>
              <a:ext cx="804671" cy="80467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2427" y="3886200"/>
              <a:ext cx="804672" cy="80467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300" y="4683251"/>
              <a:ext cx="804672" cy="80314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9320" y="4692395"/>
              <a:ext cx="804672" cy="80467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0340" y="4683251"/>
              <a:ext cx="804672" cy="80314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1612" y="5474208"/>
              <a:ext cx="803148" cy="804672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1108" y="5484875"/>
              <a:ext cx="804672" cy="804672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2127" y="5474208"/>
              <a:ext cx="804672" cy="804672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072" y="2549651"/>
            <a:ext cx="1496567" cy="3814572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47731" y="2549651"/>
            <a:ext cx="1815083" cy="3842004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90244" y="1187196"/>
            <a:ext cx="10680192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2049" y="136017"/>
            <a:ext cx="11800205" cy="6722109"/>
            <a:chOff x="392049" y="136017"/>
            <a:chExt cx="11800205" cy="6722109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8019" y="2549650"/>
              <a:ext cx="5173980" cy="4288534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401574" y="145542"/>
              <a:ext cx="11117580" cy="6474460"/>
            </a:xfrm>
            <a:custGeom>
              <a:avLst/>
              <a:gdLst/>
              <a:ahLst/>
              <a:cxnLst/>
              <a:rect l="l" t="t" r="r" b="b"/>
              <a:pathLst>
                <a:path w="11117580" h="6474459">
                  <a:moveTo>
                    <a:pt x="10470642" y="0"/>
                  </a:moveTo>
                  <a:lnTo>
                    <a:pt x="646950" y="0"/>
                  </a:lnTo>
                  <a:lnTo>
                    <a:pt x="598667" y="1774"/>
                  </a:lnTo>
                  <a:lnTo>
                    <a:pt x="551348" y="7015"/>
                  </a:lnTo>
                  <a:lnTo>
                    <a:pt x="505118" y="15596"/>
                  </a:lnTo>
                  <a:lnTo>
                    <a:pt x="460102" y="27394"/>
                  </a:lnTo>
                  <a:lnTo>
                    <a:pt x="416425" y="42281"/>
                  </a:lnTo>
                  <a:lnTo>
                    <a:pt x="374212" y="60135"/>
                  </a:lnTo>
                  <a:lnTo>
                    <a:pt x="333588" y="80828"/>
                  </a:lnTo>
                  <a:lnTo>
                    <a:pt x="294678" y="104236"/>
                  </a:lnTo>
                  <a:lnTo>
                    <a:pt x="257608" y="130234"/>
                  </a:lnTo>
                  <a:lnTo>
                    <a:pt x="222503" y="158697"/>
                  </a:lnTo>
                  <a:lnTo>
                    <a:pt x="189487" y="189499"/>
                  </a:lnTo>
                  <a:lnTo>
                    <a:pt x="158685" y="222516"/>
                  </a:lnTo>
                  <a:lnTo>
                    <a:pt x="130224" y="257622"/>
                  </a:lnTo>
                  <a:lnTo>
                    <a:pt x="104227" y="294692"/>
                  </a:lnTo>
                  <a:lnTo>
                    <a:pt x="80820" y="333601"/>
                  </a:lnTo>
                  <a:lnTo>
                    <a:pt x="60129" y="374223"/>
                  </a:lnTo>
                  <a:lnTo>
                    <a:pt x="42277" y="416434"/>
                  </a:lnTo>
                  <a:lnTo>
                    <a:pt x="27391" y="460109"/>
                  </a:lnTo>
                  <a:lnTo>
                    <a:pt x="15595" y="505122"/>
                  </a:lnTo>
                  <a:lnTo>
                    <a:pt x="7014" y="551347"/>
                  </a:lnTo>
                  <a:lnTo>
                    <a:pt x="1774" y="598661"/>
                  </a:lnTo>
                  <a:lnTo>
                    <a:pt x="0" y="646937"/>
                  </a:lnTo>
                  <a:lnTo>
                    <a:pt x="0" y="5827001"/>
                  </a:lnTo>
                  <a:lnTo>
                    <a:pt x="1774" y="5875284"/>
                  </a:lnTo>
                  <a:lnTo>
                    <a:pt x="7014" y="5922603"/>
                  </a:lnTo>
                  <a:lnTo>
                    <a:pt x="15595" y="5968833"/>
                  </a:lnTo>
                  <a:lnTo>
                    <a:pt x="27391" y="6013849"/>
                  </a:lnTo>
                  <a:lnTo>
                    <a:pt x="42277" y="6057526"/>
                  </a:lnTo>
                  <a:lnTo>
                    <a:pt x="60129" y="6099739"/>
                  </a:lnTo>
                  <a:lnTo>
                    <a:pt x="80820" y="6140363"/>
                  </a:lnTo>
                  <a:lnTo>
                    <a:pt x="104227" y="6179273"/>
                  </a:lnTo>
                  <a:lnTo>
                    <a:pt x="130224" y="6216343"/>
                  </a:lnTo>
                  <a:lnTo>
                    <a:pt x="158685" y="6251448"/>
                  </a:lnTo>
                  <a:lnTo>
                    <a:pt x="189487" y="6284464"/>
                  </a:lnTo>
                  <a:lnTo>
                    <a:pt x="222503" y="6315266"/>
                  </a:lnTo>
                  <a:lnTo>
                    <a:pt x="257608" y="6343727"/>
                  </a:lnTo>
                  <a:lnTo>
                    <a:pt x="294678" y="6369724"/>
                  </a:lnTo>
                  <a:lnTo>
                    <a:pt x="333588" y="6393131"/>
                  </a:lnTo>
                  <a:lnTo>
                    <a:pt x="374212" y="6413822"/>
                  </a:lnTo>
                  <a:lnTo>
                    <a:pt x="416425" y="6431674"/>
                  </a:lnTo>
                  <a:lnTo>
                    <a:pt x="460102" y="6446560"/>
                  </a:lnTo>
                  <a:lnTo>
                    <a:pt x="505118" y="6458356"/>
                  </a:lnTo>
                  <a:lnTo>
                    <a:pt x="551348" y="6466937"/>
                  </a:lnTo>
                  <a:lnTo>
                    <a:pt x="598667" y="6472177"/>
                  </a:lnTo>
                  <a:lnTo>
                    <a:pt x="646950" y="6473952"/>
                  </a:lnTo>
                  <a:lnTo>
                    <a:pt x="10470642" y="6473952"/>
                  </a:lnTo>
                  <a:lnTo>
                    <a:pt x="10518918" y="6472177"/>
                  </a:lnTo>
                  <a:lnTo>
                    <a:pt x="10566232" y="6466937"/>
                  </a:lnTo>
                  <a:lnTo>
                    <a:pt x="10612457" y="6458356"/>
                  </a:lnTo>
                  <a:lnTo>
                    <a:pt x="10657470" y="6446560"/>
                  </a:lnTo>
                  <a:lnTo>
                    <a:pt x="10701145" y="6431674"/>
                  </a:lnTo>
                  <a:lnTo>
                    <a:pt x="10743356" y="6413822"/>
                  </a:lnTo>
                  <a:lnTo>
                    <a:pt x="10783978" y="6393131"/>
                  </a:lnTo>
                  <a:lnTo>
                    <a:pt x="10822887" y="6369724"/>
                  </a:lnTo>
                  <a:lnTo>
                    <a:pt x="10859957" y="6343727"/>
                  </a:lnTo>
                  <a:lnTo>
                    <a:pt x="10895063" y="6315266"/>
                  </a:lnTo>
                  <a:lnTo>
                    <a:pt x="10928080" y="6284464"/>
                  </a:lnTo>
                  <a:lnTo>
                    <a:pt x="10958882" y="6251448"/>
                  </a:lnTo>
                  <a:lnTo>
                    <a:pt x="10987345" y="6216343"/>
                  </a:lnTo>
                  <a:lnTo>
                    <a:pt x="11013343" y="6179273"/>
                  </a:lnTo>
                  <a:lnTo>
                    <a:pt x="11036751" y="6140363"/>
                  </a:lnTo>
                  <a:lnTo>
                    <a:pt x="11057444" y="6099739"/>
                  </a:lnTo>
                  <a:lnTo>
                    <a:pt x="11075298" y="6057526"/>
                  </a:lnTo>
                  <a:lnTo>
                    <a:pt x="11090185" y="6013849"/>
                  </a:lnTo>
                  <a:lnTo>
                    <a:pt x="11101983" y="5968833"/>
                  </a:lnTo>
                  <a:lnTo>
                    <a:pt x="11110564" y="5922603"/>
                  </a:lnTo>
                  <a:lnTo>
                    <a:pt x="11115805" y="5875284"/>
                  </a:lnTo>
                  <a:lnTo>
                    <a:pt x="11117580" y="5827001"/>
                  </a:lnTo>
                  <a:lnTo>
                    <a:pt x="11117580" y="646937"/>
                  </a:lnTo>
                  <a:lnTo>
                    <a:pt x="11115805" y="598661"/>
                  </a:lnTo>
                  <a:lnTo>
                    <a:pt x="11110564" y="551347"/>
                  </a:lnTo>
                  <a:lnTo>
                    <a:pt x="11101983" y="505122"/>
                  </a:lnTo>
                  <a:lnTo>
                    <a:pt x="11090185" y="460109"/>
                  </a:lnTo>
                  <a:lnTo>
                    <a:pt x="11075298" y="416434"/>
                  </a:lnTo>
                  <a:lnTo>
                    <a:pt x="11057444" y="374223"/>
                  </a:lnTo>
                  <a:lnTo>
                    <a:pt x="11036751" y="333601"/>
                  </a:lnTo>
                  <a:lnTo>
                    <a:pt x="11013343" y="294692"/>
                  </a:lnTo>
                  <a:lnTo>
                    <a:pt x="10987345" y="257622"/>
                  </a:lnTo>
                  <a:lnTo>
                    <a:pt x="10958882" y="222516"/>
                  </a:lnTo>
                  <a:lnTo>
                    <a:pt x="10928080" y="189499"/>
                  </a:lnTo>
                  <a:lnTo>
                    <a:pt x="10895063" y="158697"/>
                  </a:lnTo>
                  <a:lnTo>
                    <a:pt x="10859957" y="130234"/>
                  </a:lnTo>
                  <a:lnTo>
                    <a:pt x="10822887" y="104236"/>
                  </a:lnTo>
                  <a:lnTo>
                    <a:pt x="10783978" y="80828"/>
                  </a:lnTo>
                  <a:lnTo>
                    <a:pt x="10743356" y="60135"/>
                  </a:lnTo>
                  <a:lnTo>
                    <a:pt x="10701145" y="42281"/>
                  </a:lnTo>
                  <a:lnTo>
                    <a:pt x="10657470" y="27394"/>
                  </a:lnTo>
                  <a:lnTo>
                    <a:pt x="10612457" y="15596"/>
                  </a:lnTo>
                  <a:lnTo>
                    <a:pt x="10566232" y="7015"/>
                  </a:lnTo>
                  <a:lnTo>
                    <a:pt x="10518918" y="1774"/>
                  </a:lnTo>
                  <a:lnTo>
                    <a:pt x="10470642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01574" y="145542"/>
              <a:ext cx="11117580" cy="6474460"/>
            </a:xfrm>
            <a:custGeom>
              <a:avLst/>
              <a:gdLst/>
              <a:ahLst/>
              <a:cxnLst/>
              <a:rect l="l" t="t" r="r" b="b"/>
              <a:pathLst>
                <a:path w="11117580" h="6474459">
                  <a:moveTo>
                    <a:pt x="0" y="646937"/>
                  </a:moveTo>
                  <a:lnTo>
                    <a:pt x="1774" y="598661"/>
                  </a:lnTo>
                  <a:lnTo>
                    <a:pt x="7014" y="551347"/>
                  </a:lnTo>
                  <a:lnTo>
                    <a:pt x="15595" y="505122"/>
                  </a:lnTo>
                  <a:lnTo>
                    <a:pt x="27391" y="460109"/>
                  </a:lnTo>
                  <a:lnTo>
                    <a:pt x="42277" y="416434"/>
                  </a:lnTo>
                  <a:lnTo>
                    <a:pt x="60129" y="374223"/>
                  </a:lnTo>
                  <a:lnTo>
                    <a:pt x="80820" y="333601"/>
                  </a:lnTo>
                  <a:lnTo>
                    <a:pt x="104227" y="294692"/>
                  </a:lnTo>
                  <a:lnTo>
                    <a:pt x="130224" y="257622"/>
                  </a:lnTo>
                  <a:lnTo>
                    <a:pt x="158685" y="222516"/>
                  </a:lnTo>
                  <a:lnTo>
                    <a:pt x="189487" y="189499"/>
                  </a:lnTo>
                  <a:lnTo>
                    <a:pt x="222503" y="158697"/>
                  </a:lnTo>
                  <a:lnTo>
                    <a:pt x="257608" y="130234"/>
                  </a:lnTo>
                  <a:lnTo>
                    <a:pt x="294678" y="104236"/>
                  </a:lnTo>
                  <a:lnTo>
                    <a:pt x="333588" y="80828"/>
                  </a:lnTo>
                  <a:lnTo>
                    <a:pt x="374212" y="60135"/>
                  </a:lnTo>
                  <a:lnTo>
                    <a:pt x="416425" y="42281"/>
                  </a:lnTo>
                  <a:lnTo>
                    <a:pt x="460102" y="27394"/>
                  </a:lnTo>
                  <a:lnTo>
                    <a:pt x="505118" y="15596"/>
                  </a:lnTo>
                  <a:lnTo>
                    <a:pt x="551348" y="7015"/>
                  </a:lnTo>
                  <a:lnTo>
                    <a:pt x="598667" y="1774"/>
                  </a:lnTo>
                  <a:lnTo>
                    <a:pt x="646950" y="0"/>
                  </a:lnTo>
                  <a:lnTo>
                    <a:pt x="10470642" y="0"/>
                  </a:lnTo>
                  <a:lnTo>
                    <a:pt x="10518918" y="1774"/>
                  </a:lnTo>
                  <a:lnTo>
                    <a:pt x="10566232" y="7015"/>
                  </a:lnTo>
                  <a:lnTo>
                    <a:pt x="10612457" y="15596"/>
                  </a:lnTo>
                  <a:lnTo>
                    <a:pt x="10657470" y="27394"/>
                  </a:lnTo>
                  <a:lnTo>
                    <a:pt x="10701145" y="42281"/>
                  </a:lnTo>
                  <a:lnTo>
                    <a:pt x="10743356" y="60135"/>
                  </a:lnTo>
                  <a:lnTo>
                    <a:pt x="10783978" y="80828"/>
                  </a:lnTo>
                  <a:lnTo>
                    <a:pt x="10822887" y="104236"/>
                  </a:lnTo>
                  <a:lnTo>
                    <a:pt x="10859957" y="130234"/>
                  </a:lnTo>
                  <a:lnTo>
                    <a:pt x="10895063" y="158697"/>
                  </a:lnTo>
                  <a:lnTo>
                    <a:pt x="10928080" y="189499"/>
                  </a:lnTo>
                  <a:lnTo>
                    <a:pt x="10958882" y="222516"/>
                  </a:lnTo>
                  <a:lnTo>
                    <a:pt x="10987345" y="257622"/>
                  </a:lnTo>
                  <a:lnTo>
                    <a:pt x="11013343" y="294692"/>
                  </a:lnTo>
                  <a:lnTo>
                    <a:pt x="11036751" y="333601"/>
                  </a:lnTo>
                  <a:lnTo>
                    <a:pt x="11057444" y="374223"/>
                  </a:lnTo>
                  <a:lnTo>
                    <a:pt x="11075298" y="416434"/>
                  </a:lnTo>
                  <a:lnTo>
                    <a:pt x="11090185" y="460109"/>
                  </a:lnTo>
                  <a:lnTo>
                    <a:pt x="11101983" y="505122"/>
                  </a:lnTo>
                  <a:lnTo>
                    <a:pt x="11110564" y="551347"/>
                  </a:lnTo>
                  <a:lnTo>
                    <a:pt x="11115805" y="598661"/>
                  </a:lnTo>
                  <a:lnTo>
                    <a:pt x="11117580" y="646937"/>
                  </a:lnTo>
                  <a:lnTo>
                    <a:pt x="11117580" y="5827001"/>
                  </a:lnTo>
                  <a:lnTo>
                    <a:pt x="11115805" y="5875284"/>
                  </a:lnTo>
                  <a:lnTo>
                    <a:pt x="11110564" y="5922603"/>
                  </a:lnTo>
                  <a:lnTo>
                    <a:pt x="11101983" y="5968833"/>
                  </a:lnTo>
                  <a:lnTo>
                    <a:pt x="11090185" y="6013849"/>
                  </a:lnTo>
                  <a:lnTo>
                    <a:pt x="11075298" y="6057526"/>
                  </a:lnTo>
                  <a:lnTo>
                    <a:pt x="11057444" y="6099739"/>
                  </a:lnTo>
                  <a:lnTo>
                    <a:pt x="11036751" y="6140363"/>
                  </a:lnTo>
                  <a:lnTo>
                    <a:pt x="11013343" y="6179273"/>
                  </a:lnTo>
                  <a:lnTo>
                    <a:pt x="10987345" y="6216343"/>
                  </a:lnTo>
                  <a:lnTo>
                    <a:pt x="10958882" y="6251448"/>
                  </a:lnTo>
                  <a:lnTo>
                    <a:pt x="10928080" y="6284464"/>
                  </a:lnTo>
                  <a:lnTo>
                    <a:pt x="10895063" y="6315266"/>
                  </a:lnTo>
                  <a:lnTo>
                    <a:pt x="10859957" y="6343727"/>
                  </a:lnTo>
                  <a:lnTo>
                    <a:pt x="10822887" y="6369724"/>
                  </a:lnTo>
                  <a:lnTo>
                    <a:pt x="10783978" y="6393131"/>
                  </a:lnTo>
                  <a:lnTo>
                    <a:pt x="10743356" y="6413822"/>
                  </a:lnTo>
                  <a:lnTo>
                    <a:pt x="10701145" y="6431674"/>
                  </a:lnTo>
                  <a:lnTo>
                    <a:pt x="10657470" y="6446560"/>
                  </a:lnTo>
                  <a:lnTo>
                    <a:pt x="10612457" y="6458356"/>
                  </a:lnTo>
                  <a:lnTo>
                    <a:pt x="10566232" y="6466937"/>
                  </a:lnTo>
                  <a:lnTo>
                    <a:pt x="10518918" y="6472177"/>
                  </a:lnTo>
                  <a:lnTo>
                    <a:pt x="10470642" y="6473952"/>
                  </a:lnTo>
                  <a:lnTo>
                    <a:pt x="646950" y="6473952"/>
                  </a:lnTo>
                  <a:lnTo>
                    <a:pt x="598667" y="6472177"/>
                  </a:lnTo>
                  <a:lnTo>
                    <a:pt x="551348" y="6466937"/>
                  </a:lnTo>
                  <a:lnTo>
                    <a:pt x="505118" y="6458356"/>
                  </a:lnTo>
                  <a:lnTo>
                    <a:pt x="460102" y="6446560"/>
                  </a:lnTo>
                  <a:lnTo>
                    <a:pt x="416425" y="6431674"/>
                  </a:lnTo>
                  <a:lnTo>
                    <a:pt x="374212" y="6413822"/>
                  </a:lnTo>
                  <a:lnTo>
                    <a:pt x="333588" y="6393131"/>
                  </a:lnTo>
                  <a:lnTo>
                    <a:pt x="294678" y="6369724"/>
                  </a:lnTo>
                  <a:lnTo>
                    <a:pt x="257608" y="6343727"/>
                  </a:lnTo>
                  <a:lnTo>
                    <a:pt x="222503" y="6315266"/>
                  </a:lnTo>
                  <a:lnTo>
                    <a:pt x="189487" y="6284464"/>
                  </a:lnTo>
                  <a:lnTo>
                    <a:pt x="158685" y="6251448"/>
                  </a:lnTo>
                  <a:lnTo>
                    <a:pt x="130224" y="6216343"/>
                  </a:lnTo>
                  <a:lnTo>
                    <a:pt x="104227" y="6179273"/>
                  </a:lnTo>
                  <a:lnTo>
                    <a:pt x="80820" y="6140363"/>
                  </a:lnTo>
                  <a:lnTo>
                    <a:pt x="60129" y="6099739"/>
                  </a:lnTo>
                  <a:lnTo>
                    <a:pt x="42277" y="6057526"/>
                  </a:lnTo>
                  <a:lnTo>
                    <a:pt x="27391" y="6013849"/>
                  </a:lnTo>
                  <a:lnTo>
                    <a:pt x="15595" y="5968833"/>
                  </a:lnTo>
                  <a:lnTo>
                    <a:pt x="7014" y="5922603"/>
                  </a:lnTo>
                  <a:lnTo>
                    <a:pt x="1774" y="5875284"/>
                  </a:lnTo>
                  <a:lnTo>
                    <a:pt x="0" y="5827001"/>
                  </a:lnTo>
                  <a:lnTo>
                    <a:pt x="0" y="646937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211" y="144780"/>
              <a:ext cx="10666476" cy="6713216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4211" y="2450592"/>
              <a:ext cx="4853940" cy="421843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6617195" y="3381755"/>
              <a:ext cx="3399154" cy="1428115"/>
            </a:xfrm>
            <a:custGeom>
              <a:avLst/>
              <a:gdLst/>
              <a:ahLst/>
              <a:cxnLst/>
              <a:rect l="l" t="t" r="r" b="b"/>
              <a:pathLst>
                <a:path w="3399154" h="1428114">
                  <a:moveTo>
                    <a:pt x="3398596" y="0"/>
                  </a:moveTo>
                  <a:lnTo>
                    <a:pt x="3386048" y="0"/>
                  </a:lnTo>
                  <a:lnTo>
                    <a:pt x="3386048" y="1417942"/>
                  </a:lnTo>
                  <a:lnTo>
                    <a:pt x="0" y="1417929"/>
                  </a:lnTo>
                  <a:lnTo>
                    <a:pt x="0" y="1427988"/>
                  </a:lnTo>
                  <a:lnTo>
                    <a:pt x="3386048" y="1427988"/>
                  </a:lnTo>
                  <a:lnTo>
                    <a:pt x="3398596" y="1427988"/>
                  </a:lnTo>
                  <a:lnTo>
                    <a:pt x="339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617195" y="3381705"/>
              <a:ext cx="3386454" cy="1418590"/>
            </a:xfrm>
            <a:custGeom>
              <a:avLst/>
              <a:gdLst/>
              <a:ahLst/>
              <a:cxnLst/>
              <a:rect l="l" t="t" r="r" b="b"/>
              <a:pathLst>
                <a:path w="3386454" h="1418589">
                  <a:moveTo>
                    <a:pt x="3385997" y="0"/>
                  </a:moveTo>
                  <a:lnTo>
                    <a:pt x="12763" y="0"/>
                  </a:lnTo>
                  <a:lnTo>
                    <a:pt x="0" y="38"/>
                  </a:lnTo>
                  <a:lnTo>
                    <a:pt x="0" y="1417993"/>
                  </a:lnTo>
                  <a:lnTo>
                    <a:pt x="12763" y="1417993"/>
                  </a:lnTo>
                  <a:lnTo>
                    <a:pt x="12763" y="12674"/>
                  </a:lnTo>
                  <a:lnTo>
                    <a:pt x="3385997" y="12674"/>
                  </a:lnTo>
                  <a:lnTo>
                    <a:pt x="338599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29958" y="3394392"/>
              <a:ext cx="3373754" cy="1405890"/>
            </a:xfrm>
            <a:custGeom>
              <a:avLst/>
              <a:gdLst/>
              <a:ahLst/>
              <a:cxnLst/>
              <a:rect l="l" t="t" r="r" b="b"/>
              <a:pathLst>
                <a:path w="3373754" h="1405889">
                  <a:moveTo>
                    <a:pt x="3373234" y="0"/>
                  </a:moveTo>
                  <a:lnTo>
                    <a:pt x="3366757" y="0"/>
                  </a:lnTo>
                  <a:lnTo>
                    <a:pt x="3366757" y="1399070"/>
                  </a:lnTo>
                  <a:lnTo>
                    <a:pt x="0" y="1399070"/>
                  </a:lnTo>
                  <a:lnTo>
                    <a:pt x="0" y="1405305"/>
                  </a:lnTo>
                  <a:lnTo>
                    <a:pt x="3366757" y="1405305"/>
                  </a:lnTo>
                  <a:lnTo>
                    <a:pt x="3373234" y="1405305"/>
                  </a:lnTo>
                  <a:lnTo>
                    <a:pt x="337323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29958" y="3394404"/>
              <a:ext cx="3367404" cy="1399540"/>
            </a:xfrm>
            <a:custGeom>
              <a:avLst/>
              <a:gdLst/>
              <a:ahLst/>
              <a:cxnLst/>
              <a:rect l="l" t="t" r="r" b="b"/>
              <a:pathLst>
                <a:path w="3367404" h="1399539">
                  <a:moveTo>
                    <a:pt x="3366795" y="25"/>
                  </a:moveTo>
                  <a:lnTo>
                    <a:pt x="6273" y="25"/>
                  </a:lnTo>
                  <a:lnTo>
                    <a:pt x="0" y="0"/>
                  </a:lnTo>
                  <a:lnTo>
                    <a:pt x="0" y="1399057"/>
                  </a:lnTo>
                  <a:lnTo>
                    <a:pt x="6273" y="1399057"/>
                  </a:lnTo>
                  <a:lnTo>
                    <a:pt x="6273" y="6464"/>
                  </a:lnTo>
                  <a:lnTo>
                    <a:pt x="3366795" y="6464"/>
                  </a:lnTo>
                  <a:lnTo>
                    <a:pt x="3366795" y="25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36238" y="3400801"/>
              <a:ext cx="3361054" cy="1393190"/>
            </a:xfrm>
            <a:custGeom>
              <a:avLst/>
              <a:gdLst/>
              <a:ahLst/>
              <a:cxnLst/>
              <a:rect l="l" t="t" r="r" b="b"/>
              <a:pathLst>
                <a:path w="3361054" h="1393189">
                  <a:moveTo>
                    <a:pt x="3360525" y="0"/>
                  </a:moveTo>
                  <a:lnTo>
                    <a:pt x="0" y="0"/>
                  </a:lnTo>
                  <a:lnTo>
                    <a:pt x="0" y="1392648"/>
                  </a:lnTo>
                  <a:lnTo>
                    <a:pt x="3360526" y="1392649"/>
                  </a:lnTo>
                  <a:lnTo>
                    <a:pt x="3360525" y="0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6636238" y="3387724"/>
            <a:ext cx="3361054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83310">
              <a:lnSpc>
                <a:spcPct val="100000"/>
              </a:lnSpc>
              <a:spcBef>
                <a:spcPts val="105"/>
              </a:spcBef>
            </a:pPr>
            <a:r>
              <a:rPr dirty="0" sz="2800" spc="-10">
                <a:latin typeface="Arial"/>
                <a:cs typeface="Arial"/>
              </a:rPr>
              <a:t>NHÓM: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990600" cy="1110615"/>
            <a:chOff x="0" y="0"/>
            <a:chExt cx="990600" cy="1110615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990600" cy="1110615"/>
            </a:xfrm>
            <a:custGeom>
              <a:avLst/>
              <a:gdLst/>
              <a:ahLst/>
              <a:cxnLst/>
              <a:rect l="l" t="t" r="r" b="b"/>
              <a:pathLst>
                <a:path w="990600" h="1110615">
                  <a:moveTo>
                    <a:pt x="592874" y="1047347"/>
                  </a:moveTo>
                  <a:lnTo>
                    <a:pt x="421631" y="1047347"/>
                  </a:lnTo>
                  <a:lnTo>
                    <a:pt x="437415" y="1051297"/>
                  </a:lnTo>
                  <a:lnTo>
                    <a:pt x="451534" y="1060123"/>
                  </a:lnTo>
                  <a:lnTo>
                    <a:pt x="495930" y="1098839"/>
                  </a:lnTo>
                  <a:lnTo>
                    <a:pt x="518393" y="1110439"/>
                  </a:lnTo>
                  <a:lnTo>
                    <a:pt x="542473" y="1110481"/>
                  </a:lnTo>
                  <a:lnTo>
                    <a:pt x="564100" y="1099901"/>
                  </a:lnTo>
                  <a:lnTo>
                    <a:pt x="579207" y="1079636"/>
                  </a:lnTo>
                  <a:lnTo>
                    <a:pt x="592874" y="1047347"/>
                  </a:lnTo>
                  <a:close/>
                </a:path>
                <a:path w="990600" h="1110615">
                  <a:moveTo>
                    <a:pt x="618046" y="994876"/>
                  </a:moveTo>
                  <a:lnTo>
                    <a:pt x="204644" y="994876"/>
                  </a:lnTo>
                  <a:lnTo>
                    <a:pt x="226116" y="1004579"/>
                  </a:lnTo>
                  <a:lnTo>
                    <a:pt x="241278" y="1022612"/>
                  </a:lnTo>
                  <a:lnTo>
                    <a:pt x="247022" y="1046625"/>
                  </a:lnTo>
                  <a:lnTo>
                    <a:pt x="254528" y="1073897"/>
                  </a:lnTo>
                  <a:lnTo>
                    <a:pt x="273678" y="1092465"/>
                  </a:lnTo>
                  <a:lnTo>
                    <a:pt x="299422" y="1099455"/>
                  </a:lnTo>
                  <a:lnTo>
                    <a:pt x="326710" y="1091992"/>
                  </a:lnTo>
                  <a:lnTo>
                    <a:pt x="389915" y="1054510"/>
                  </a:lnTo>
                  <a:lnTo>
                    <a:pt x="405394" y="1048382"/>
                  </a:lnTo>
                  <a:lnTo>
                    <a:pt x="421631" y="1047347"/>
                  </a:lnTo>
                  <a:lnTo>
                    <a:pt x="592874" y="1047347"/>
                  </a:lnTo>
                  <a:lnTo>
                    <a:pt x="610524" y="1005651"/>
                  </a:lnTo>
                  <a:lnTo>
                    <a:pt x="618046" y="994876"/>
                  </a:lnTo>
                  <a:close/>
                </a:path>
                <a:path w="990600" h="1110615">
                  <a:moveTo>
                    <a:pt x="70639" y="83034"/>
                  </a:moveTo>
                  <a:lnTo>
                    <a:pt x="48940" y="93093"/>
                  </a:lnTo>
                  <a:lnTo>
                    <a:pt x="33847" y="111644"/>
                  </a:lnTo>
                  <a:lnTo>
                    <a:pt x="28585" y="136179"/>
                  </a:lnTo>
                  <a:lnTo>
                    <a:pt x="31204" y="231424"/>
                  </a:lnTo>
                  <a:lnTo>
                    <a:pt x="27850" y="251460"/>
                  </a:lnTo>
                  <a:lnTo>
                    <a:pt x="17611" y="268233"/>
                  </a:lnTo>
                  <a:lnTo>
                    <a:pt x="1958" y="280115"/>
                  </a:lnTo>
                  <a:lnTo>
                    <a:pt x="0" y="280650"/>
                  </a:lnTo>
                  <a:lnTo>
                    <a:pt x="0" y="838497"/>
                  </a:lnTo>
                  <a:lnTo>
                    <a:pt x="35073" y="868408"/>
                  </a:lnTo>
                  <a:lnTo>
                    <a:pt x="42881" y="967266"/>
                  </a:lnTo>
                  <a:lnTo>
                    <a:pt x="49423" y="990410"/>
                  </a:lnTo>
                  <a:lnTo>
                    <a:pt x="64720" y="1007581"/>
                  </a:lnTo>
                  <a:lnTo>
                    <a:pt x="85846" y="1016670"/>
                  </a:lnTo>
                  <a:lnTo>
                    <a:pt x="109875" y="1015569"/>
                  </a:lnTo>
                  <a:lnTo>
                    <a:pt x="179966" y="995855"/>
                  </a:lnTo>
                  <a:lnTo>
                    <a:pt x="204644" y="994876"/>
                  </a:lnTo>
                  <a:lnTo>
                    <a:pt x="618046" y="994876"/>
                  </a:lnTo>
                  <a:lnTo>
                    <a:pt x="623116" y="987614"/>
                  </a:lnTo>
                  <a:lnTo>
                    <a:pt x="641195" y="976592"/>
                  </a:lnTo>
                  <a:lnTo>
                    <a:pt x="662151" y="973528"/>
                  </a:lnTo>
                  <a:lnTo>
                    <a:pt x="793949" y="973528"/>
                  </a:lnTo>
                  <a:lnTo>
                    <a:pt x="799277" y="950764"/>
                  </a:lnTo>
                  <a:lnTo>
                    <a:pt x="796704" y="878602"/>
                  </a:lnTo>
                  <a:lnTo>
                    <a:pt x="822513" y="831341"/>
                  </a:lnTo>
                  <a:lnTo>
                    <a:pt x="891535" y="815926"/>
                  </a:lnTo>
                  <a:lnTo>
                    <a:pt x="914018" y="806327"/>
                  </a:lnTo>
                  <a:lnTo>
                    <a:pt x="929201" y="788602"/>
                  </a:lnTo>
                  <a:lnTo>
                    <a:pt x="935318" y="766086"/>
                  </a:lnTo>
                  <a:lnTo>
                    <a:pt x="930601" y="742117"/>
                  </a:lnTo>
                  <a:lnTo>
                    <a:pt x="902349" y="679995"/>
                  </a:lnTo>
                  <a:lnTo>
                    <a:pt x="897773" y="662275"/>
                  </a:lnTo>
                  <a:lnTo>
                    <a:pt x="899411" y="644546"/>
                  </a:lnTo>
                  <a:lnTo>
                    <a:pt x="906842" y="628364"/>
                  </a:lnTo>
                  <a:lnTo>
                    <a:pt x="919648" y="615287"/>
                  </a:lnTo>
                  <a:lnTo>
                    <a:pt x="968589" y="580238"/>
                  </a:lnTo>
                  <a:lnTo>
                    <a:pt x="983928" y="563109"/>
                  </a:lnTo>
                  <a:lnTo>
                    <a:pt x="990409" y="542024"/>
                  </a:lnTo>
                  <a:lnTo>
                    <a:pt x="987752" y="520131"/>
                  </a:lnTo>
                  <a:lnTo>
                    <a:pt x="975675" y="500576"/>
                  </a:lnTo>
                  <a:lnTo>
                    <a:pt x="912347" y="435514"/>
                  </a:lnTo>
                  <a:lnTo>
                    <a:pt x="902487" y="421338"/>
                  </a:lnTo>
                  <a:lnTo>
                    <a:pt x="897791" y="405165"/>
                  </a:lnTo>
                  <a:lnTo>
                    <a:pt x="898424" y="388339"/>
                  </a:lnTo>
                  <a:lnTo>
                    <a:pt x="904552" y="372207"/>
                  </a:lnTo>
                  <a:lnTo>
                    <a:pt x="940907" y="309746"/>
                  </a:lnTo>
                  <a:lnTo>
                    <a:pt x="948090" y="284733"/>
                  </a:lnTo>
                  <a:lnTo>
                    <a:pt x="942938" y="260549"/>
                  </a:lnTo>
                  <a:lnTo>
                    <a:pt x="927409" y="241302"/>
                  </a:lnTo>
                  <a:lnTo>
                    <a:pt x="903458" y="231101"/>
                  </a:lnTo>
                  <a:lnTo>
                    <a:pt x="830594" y="219690"/>
                  </a:lnTo>
                  <a:lnTo>
                    <a:pt x="811332" y="212656"/>
                  </a:lnTo>
                  <a:lnTo>
                    <a:pt x="796641" y="199355"/>
                  </a:lnTo>
                  <a:lnTo>
                    <a:pt x="787873" y="181585"/>
                  </a:lnTo>
                  <a:lnTo>
                    <a:pt x="786383" y="161142"/>
                  </a:lnTo>
                  <a:lnTo>
                    <a:pt x="790974" y="123798"/>
                  </a:lnTo>
                  <a:lnTo>
                    <a:pt x="788310" y="103459"/>
                  </a:lnTo>
                  <a:lnTo>
                    <a:pt x="178221" y="103459"/>
                  </a:lnTo>
                  <a:lnTo>
                    <a:pt x="158415" y="101730"/>
                  </a:lnTo>
                  <a:lnTo>
                    <a:pt x="95718" y="83975"/>
                  </a:lnTo>
                  <a:lnTo>
                    <a:pt x="70639" y="83034"/>
                  </a:lnTo>
                  <a:close/>
                </a:path>
                <a:path w="990600" h="1110615">
                  <a:moveTo>
                    <a:pt x="793949" y="973528"/>
                  </a:moveTo>
                  <a:lnTo>
                    <a:pt x="662151" y="973528"/>
                  </a:lnTo>
                  <a:lnTo>
                    <a:pt x="683373" y="979364"/>
                  </a:lnTo>
                  <a:lnTo>
                    <a:pt x="722300" y="999497"/>
                  </a:lnTo>
                  <a:lnTo>
                    <a:pt x="749654" y="1005384"/>
                  </a:lnTo>
                  <a:lnTo>
                    <a:pt x="774774" y="997217"/>
                  </a:lnTo>
                  <a:lnTo>
                    <a:pt x="792901" y="978008"/>
                  </a:lnTo>
                  <a:lnTo>
                    <a:pt x="793949" y="973528"/>
                  </a:lnTo>
                  <a:close/>
                </a:path>
                <a:path w="990600" h="1110615">
                  <a:moveTo>
                    <a:pt x="343541" y="0"/>
                  </a:moveTo>
                  <a:lnTo>
                    <a:pt x="250980" y="0"/>
                  </a:lnTo>
                  <a:lnTo>
                    <a:pt x="244342" y="9826"/>
                  </a:lnTo>
                  <a:lnTo>
                    <a:pt x="222282" y="69315"/>
                  </a:lnTo>
                  <a:lnTo>
                    <a:pt x="211991" y="86322"/>
                  </a:lnTo>
                  <a:lnTo>
                    <a:pt x="196692" y="98013"/>
                  </a:lnTo>
                  <a:lnTo>
                    <a:pt x="178221" y="103459"/>
                  </a:lnTo>
                  <a:lnTo>
                    <a:pt x="788310" y="103459"/>
                  </a:lnTo>
                  <a:lnTo>
                    <a:pt x="787522" y="97449"/>
                  </a:lnTo>
                  <a:lnTo>
                    <a:pt x="783303" y="91661"/>
                  </a:lnTo>
                  <a:lnTo>
                    <a:pt x="623924" y="91661"/>
                  </a:lnTo>
                  <a:lnTo>
                    <a:pt x="604642" y="85447"/>
                  </a:lnTo>
                  <a:lnTo>
                    <a:pt x="589106" y="72445"/>
                  </a:lnTo>
                  <a:lnTo>
                    <a:pt x="579423" y="53823"/>
                  </a:lnTo>
                  <a:lnTo>
                    <a:pt x="576335" y="43064"/>
                  </a:lnTo>
                  <a:lnTo>
                    <a:pt x="416846" y="43064"/>
                  </a:lnTo>
                  <a:lnTo>
                    <a:pt x="400025" y="40255"/>
                  </a:lnTo>
                  <a:lnTo>
                    <a:pt x="384631" y="31956"/>
                  </a:lnTo>
                  <a:lnTo>
                    <a:pt x="343541" y="0"/>
                  </a:lnTo>
                  <a:close/>
                </a:path>
                <a:path w="990600" h="1110615">
                  <a:moveTo>
                    <a:pt x="750124" y="65824"/>
                  </a:moveTo>
                  <a:lnTo>
                    <a:pt x="723563" y="66805"/>
                  </a:lnTo>
                  <a:lnTo>
                    <a:pt x="644846" y="89919"/>
                  </a:lnTo>
                  <a:lnTo>
                    <a:pt x="623924" y="91661"/>
                  </a:lnTo>
                  <a:lnTo>
                    <a:pt x="783303" y="91661"/>
                  </a:lnTo>
                  <a:lnTo>
                    <a:pt x="772675" y="77082"/>
                  </a:lnTo>
                  <a:lnTo>
                    <a:pt x="750124" y="65824"/>
                  </a:lnTo>
                  <a:close/>
                </a:path>
                <a:path w="990600" h="1110615">
                  <a:moveTo>
                    <a:pt x="549166" y="0"/>
                  </a:moveTo>
                  <a:lnTo>
                    <a:pt x="492501" y="0"/>
                  </a:lnTo>
                  <a:lnTo>
                    <a:pt x="489383" y="1341"/>
                  </a:lnTo>
                  <a:lnTo>
                    <a:pt x="449131" y="32171"/>
                  </a:lnTo>
                  <a:lnTo>
                    <a:pt x="433685" y="40373"/>
                  </a:lnTo>
                  <a:lnTo>
                    <a:pt x="416846" y="43064"/>
                  </a:lnTo>
                  <a:lnTo>
                    <a:pt x="576335" y="43064"/>
                  </a:lnTo>
                  <a:lnTo>
                    <a:pt x="572198" y="28645"/>
                  </a:lnTo>
                  <a:lnTo>
                    <a:pt x="559074" y="6119"/>
                  </a:lnTo>
                  <a:lnTo>
                    <a:pt x="549166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278" y="141122"/>
              <a:ext cx="815975" cy="815975"/>
            </a:xfrm>
            <a:custGeom>
              <a:avLst/>
              <a:gdLst/>
              <a:ahLst/>
              <a:cxnLst/>
              <a:rect l="l" t="t" r="r" b="b"/>
              <a:pathLst>
                <a:path w="815975" h="815975">
                  <a:moveTo>
                    <a:pt x="407929" y="0"/>
                  </a:moveTo>
                  <a:lnTo>
                    <a:pt x="360356" y="2743"/>
                  </a:lnTo>
                  <a:lnTo>
                    <a:pt x="314394" y="10770"/>
                  </a:lnTo>
                  <a:lnTo>
                    <a:pt x="270351" y="23773"/>
                  </a:lnTo>
                  <a:lnTo>
                    <a:pt x="228532" y="41448"/>
                  </a:lnTo>
                  <a:lnTo>
                    <a:pt x="189243" y="63488"/>
                  </a:lnTo>
                  <a:lnTo>
                    <a:pt x="152790" y="89587"/>
                  </a:lnTo>
                  <a:lnTo>
                    <a:pt x="119479" y="119439"/>
                  </a:lnTo>
                  <a:lnTo>
                    <a:pt x="89617" y="152739"/>
                  </a:lnTo>
                  <a:lnTo>
                    <a:pt x="63509" y="189180"/>
                  </a:lnTo>
                  <a:lnTo>
                    <a:pt x="41462" y="228456"/>
                  </a:lnTo>
                  <a:lnTo>
                    <a:pt x="23781" y="270261"/>
                  </a:lnTo>
                  <a:lnTo>
                    <a:pt x="10773" y="314289"/>
                  </a:lnTo>
                  <a:lnTo>
                    <a:pt x="2744" y="360235"/>
                  </a:lnTo>
                  <a:lnTo>
                    <a:pt x="0" y="407792"/>
                  </a:lnTo>
                  <a:lnTo>
                    <a:pt x="2744" y="455349"/>
                  </a:lnTo>
                  <a:lnTo>
                    <a:pt x="10773" y="501294"/>
                  </a:lnTo>
                  <a:lnTo>
                    <a:pt x="23781" y="545322"/>
                  </a:lnTo>
                  <a:lnTo>
                    <a:pt x="41462" y="587126"/>
                  </a:lnTo>
                  <a:lnTo>
                    <a:pt x="63509" y="626400"/>
                  </a:lnTo>
                  <a:lnTo>
                    <a:pt x="89617" y="662840"/>
                  </a:lnTo>
                  <a:lnTo>
                    <a:pt x="119479" y="696137"/>
                  </a:lnTo>
                  <a:lnTo>
                    <a:pt x="152790" y="725988"/>
                  </a:lnTo>
                  <a:lnTo>
                    <a:pt x="189243" y="752086"/>
                  </a:lnTo>
                  <a:lnTo>
                    <a:pt x="228532" y="774124"/>
                  </a:lnTo>
                  <a:lnTo>
                    <a:pt x="270351" y="791798"/>
                  </a:lnTo>
                  <a:lnTo>
                    <a:pt x="314394" y="804801"/>
                  </a:lnTo>
                  <a:lnTo>
                    <a:pt x="360356" y="812827"/>
                  </a:lnTo>
                  <a:lnTo>
                    <a:pt x="407929" y="815570"/>
                  </a:lnTo>
                  <a:lnTo>
                    <a:pt x="455501" y="812827"/>
                  </a:lnTo>
                  <a:lnTo>
                    <a:pt x="501462" y="804801"/>
                  </a:lnTo>
                  <a:lnTo>
                    <a:pt x="545504" y="791798"/>
                  </a:lnTo>
                  <a:lnTo>
                    <a:pt x="587322" y="774124"/>
                  </a:lnTo>
                  <a:lnTo>
                    <a:pt x="626610" y="752086"/>
                  </a:lnTo>
                  <a:lnTo>
                    <a:pt x="663061" y="725988"/>
                  </a:lnTo>
                  <a:lnTo>
                    <a:pt x="696370" y="696138"/>
                  </a:lnTo>
                  <a:lnTo>
                    <a:pt x="726231" y="662840"/>
                  </a:lnTo>
                  <a:lnTo>
                    <a:pt x="752337" y="626401"/>
                  </a:lnTo>
                  <a:lnTo>
                    <a:pt x="774383" y="587126"/>
                  </a:lnTo>
                  <a:lnTo>
                    <a:pt x="792062" y="545322"/>
                  </a:lnTo>
                  <a:lnTo>
                    <a:pt x="805069" y="501295"/>
                  </a:lnTo>
                  <a:lnTo>
                    <a:pt x="813098" y="455349"/>
                  </a:lnTo>
                  <a:lnTo>
                    <a:pt x="815842" y="407793"/>
                  </a:lnTo>
                  <a:lnTo>
                    <a:pt x="813098" y="360235"/>
                  </a:lnTo>
                  <a:lnTo>
                    <a:pt x="805069" y="314290"/>
                  </a:lnTo>
                  <a:lnTo>
                    <a:pt x="792062" y="270261"/>
                  </a:lnTo>
                  <a:lnTo>
                    <a:pt x="774383" y="228456"/>
                  </a:lnTo>
                  <a:lnTo>
                    <a:pt x="752337" y="189180"/>
                  </a:lnTo>
                  <a:lnTo>
                    <a:pt x="726231" y="152739"/>
                  </a:lnTo>
                  <a:lnTo>
                    <a:pt x="696370" y="119440"/>
                  </a:lnTo>
                  <a:lnTo>
                    <a:pt x="663061" y="89587"/>
                  </a:lnTo>
                  <a:lnTo>
                    <a:pt x="626610" y="63488"/>
                  </a:lnTo>
                  <a:lnTo>
                    <a:pt x="587322" y="41448"/>
                  </a:lnTo>
                  <a:lnTo>
                    <a:pt x="545504" y="23773"/>
                  </a:lnTo>
                  <a:lnTo>
                    <a:pt x="501462" y="10770"/>
                  </a:lnTo>
                  <a:lnTo>
                    <a:pt x="455501" y="2743"/>
                  </a:lnTo>
                  <a:lnTo>
                    <a:pt x="407929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8187" y="222539"/>
              <a:ext cx="313055" cy="172720"/>
            </a:xfrm>
            <a:custGeom>
              <a:avLst/>
              <a:gdLst/>
              <a:ahLst/>
              <a:cxnLst/>
              <a:rect l="l" t="t" r="r" b="b"/>
              <a:pathLst>
                <a:path w="313055" h="172720">
                  <a:moveTo>
                    <a:pt x="230298" y="0"/>
                  </a:moveTo>
                  <a:lnTo>
                    <a:pt x="177408" y="5847"/>
                  </a:lnTo>
                  <a:lnTo>
                    <a:pt x="128622" y="22539"/>
                  </a:lnTo>
                  <a:lnTo>
                    <a:pt x="85214" y="48802"/>
                  </a:lnTo>
                  <a:lnTo>
                    <a:pt x="48458" y="83362"/>
                  </a:lnTo>
                  <a:lnTo>
                    <a:pt x="19628" y="124944"/>
                  </a:lnTo>
                  <a:lnTo>
                    <a:pt x="0" y="172273"/>
                  </a:lnTo>
                  <a:lnTo>
                    <a:pt x="29058" y="133495"/>
                  </a:lnTo>
                  <a:lnTo>
                    <a:pt x="63164" y="99201"/>
                  </a:lnTo>
                  <a:lnTo>
                    <a:pt x="101776" y="69930"/>
                  </a:lnTo>
                  <a:lnTo>
                    <a:pt x="144354" y="46223"/>
                  </a:lnTo>
                  <a:lnTo>
                    <a:pt x="190358" y="28620"/>
                  </a:lnTo>
                  <a:lnTo>
                    <a:pt x="239248" y="17662"/>
                  </a:lnTo>
                  <a:lnTo>
                    <a:pt x="290484" y="13890"/>
                  </a:lnTo>
                  <a:lnTo>
                    <a:pt x="298017" y="13890"/>
                  </a:lnTo>
                  <a:lnTo>
                    <a:pt x="312898" y="14629"/>
                  </a:lnTo>
                  <a:lnTo>
                    <a:pt x="293209" y="8361"/>
                  </a:lnTo>
                  <a:lnTo>
                    <a:pt x="272828" y="3774"/>
                  </a:lnTo>
                  <a:lnTo>
                    <a:pt x="251833" y="958"/>
                  </a:lnTo>
                  <a:lnTo>
                    <a:pt x="2302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435" y="421546"/>
              <a:ext cx="119154" cy="7057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77816" y="427413"/>
              <a:ext cx="119380" cy="71120"/>
            </a:xfrm>
            <a:custGeom>
              <a:avLst/>
              <a:gdLst/>
              <a:ahLst/>
              <a:cxnLst/>
              <a:rect l="l" t="t" r="r" b="b"/>
              <a:pathLst>
                <a:path w="119379" h="71120">
                  <a:moveTo>
                    <a:pt x="59584" y="0"/>
                  </a:moveTo>
                  <a:lnTo>
                    <a:pt x="36412" y="4687"/>
                  </a:lnTo>
                  <a:lnTo>
                    <a:pt x="17470" y="17464"/>
                  </a:lnTo>
                  <a:lnTo>
                    <a:pt x="4689" y="36400"/>
                  </a:lnTo>
                  <a:lnTo>
                    <a:pt x="0" y="59565"/>
                  </a:lnTo>
                  <a:lnTo>
                    <a:pt x="0" y="65632"/>
                  </a:lnTo>
                  <a:lnTo>
                    <a:pt x="4929" y="70560"/>
                  </a:lnTo>
                  <a:lnTo>
                    <a:pt x="11014" y="70560"/>
                  </a:lnTo>
                  <a:lnTo>
                    <a:pt x="17099" y="70560"/>
                  </a:lnTo>
                  <a:lnTo>
                    <a:pt x="22028" y="65632"/>
                  </a:lnTo>
                  <a:lnTo>
                    <a:pt x="22028" y="59565"/>
                  </a:lnTo>
                  <a:lnTo>
                    <a:pt x="24985" y="44960"/>
                  </a:lnTo>
                  <a:lnTo>
                    <a:pt x="33042" y="33026"/>
                  </a:lnTo>
                  <a:lnTo>
                    <a:pt x="44982" y="24974"/>
                  </a:lnTo>
                  <a:lnTo>
                    <a:pt x="59584" y="22021"/>
                  </a:lnTo>
                  <a:lnTo>
                    <a:pt x="74185" y="24974"/>
                  </a:lnTo>
                  <a:lnTo>
                    <a:pt x="86119" y="33024"/>
                  </a:lnTo>
                  <a:lnTo>
                    <a:pt x="94171" y="44954"/>
                  </a:lnTo>
                  <a:lnTo>
                    <a:pt x="97125" y="59549"/>
                  </a:lnTo>
                  <a:lnTo>
                    <a:pt x="97125" y="65632"/>
                  </a:lnTo>
                  <a:lnTo>
                    <a:pt x="102070" y="70560"/>
                  </a:lnTo>
                  <a:lnTo>
                    <a:pt x="114240" y="70560"/>
                  </a:lnTo>
                  <a:lnTo>
                    <a:pt x="119169" y="65632"/>
                  </a:lnTo>
                  <a:lnTo>
                    <a:pt x="119169" y="59549"/>
                  </a:lnTo>
                  <a:lnTo>
                    <a:pt x="114478" y="36394"/>
                  </a:lnTo>
                  <a:lnTo>
                    <a:pt x="101693" y="17462"/>
                  </a:lnTo>
                  <a:lnTo>
                    <a:pt x="82750" y="4687"/>
                  </a:lnTo>
                  <a:lnTo>
                    <a:pt x="59584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80578" y="520596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84" y="0"/>
                  </a:moveTo>
                  <a:lnTo>
                    <a:pt x="29181" y="2084"/>
                  </a:lnTo>
                  <a:lnTo>
                    <a:pt x="14093" y="8242"/>
                  </a:lnTo>
                  <a:lnTo>
                    <a:pt x="3854" y="17536"/>
                  </a:lnTo>
                  <a:lnTo>
                    <a:pt x="0" y="29027"/>
                  </a:lnTo>
                  <a:lnTo>
                    <a:pt x="3556" y="40625"/>
                  </a:lnTo>
                  <a:lnTo>
                    <a:pt x="13544" y="50190"/>
                  </a:lnTo>
                  <a:lnTo>
                    <a:pt x="28460" y="56746"/>
                  </a:lnTo>
                  <a:lnTo>
                    <a:pt x="46799" y="59318"/>
                  </a:lnTo>
                  <a:lnTo>
                    <a:pt x="65199" y="57227"/>
                  </a:lnTo>
                  <a:lnTo>
                    <a:pt x="80284" y="51068"/>
                  </a:lnTo>
                  <a:lnTo>
                    <a:pt x="90523" y="41773"/>
                  </a:lnTo>
                  <a:lnTo>
                    <a:pt x="94383" y="30275"/>
                  </a:lnTo>
                  <a:lnTo>
                    <a:pt x="90827" y="18686"/>
                  </a:lnTo>
                  <a:lnTo>
                    <a:pt x="80839" y="9126"/>
                  </a:lnTo>
                  <a:lnTo>
                    <a:pt x="65923" y="2571"/>
                  </a:lnTo>
                  <a:lnTo>
                    <a:pt x="47584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900" y="607387"/>
              <a:ext cx="155694" cy="82263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58376" y="516361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4" h="59690">
                  <a:moveTo>
                    <a:pt x="47584" y="0"/>
                  </a:moveTo>
                  <a:lnTo>
                    <a:pt x="29184" y="2084"/>
                  </a:lnTo>
                  <a:lnTo>
                    <a:pt x="14099" y="8242"/>
                  </a:lnTo>
                  <a:lnTo>
                    <a:pt x="3860" y="17536"/>
                  </a:lnTo>
                  <a:lnTo>
                    <a:pt x="0" y="29027"/>
                  </a:lnTo>
                  <a:lnTo>
                    <a:pt x="3556" y="40625"/>
                  </a:lnTo>
                  <a:lnTo>
                    <a:pt x="13546" y="50190"/>
                  </a:lnTo>
                  <a:lnTo>
                    <a:pt x="28466" y="56746"/>
                  </a:lnTo>
                  <a:lnTo>
                    <a:pt x="46814" y="59318"/>
                  </a:lnTo>
                  <a:lnTo>
                    <a:pt x="65206" y="57227"/>
                  </a:lnTo>
                  <a:lnTo>
                    <a:pt x="80286" y="51068"/>
                  </a:lnTo>
                  <a:lnTo>
                    <a:pt x="90523" y="41773"/>
                  </a:lnTo>
                  <a:lnTo>
                    <a:pt x="94383" y="30275"/>
                  </a:lnTo>
                  <a:lnTo>
                    <a:pt x="90827" y="18680"/>
                  </a:lnTo>
                  <a:lnTo>
                    <a:pt x="80839" y="9120"/>
                  </a:lnTo>
                  <a:lnTo>
                    <a:pt x="65923" y="2569"/>
                  </a:lnTo>
                  <a:lnTo>
                    <a:pt x="47584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1" y="3445764"/>
            <a:ext cx="2115312" cy="226466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909304" y="3314700"/>
            <a:ext cx="3282950" cy="2268220"/>
            <a:chOff x="8909304" y="3314700"/>
            <a:chExt cx="3282950" cy="226822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3784" y="3317747"/>
              <a:ext cx="1728216" cy="22646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9304" y="3314700"/>
              <a:ext cx="2115311" cy="226466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7088123" y="4152900"/>
            <a:ext cx="5104130" cy="2705100"/>
            <a:chOff x="7088123" y="4152900"/>
            <a:chExt cx="5104130" cy="270510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4288" y="5722618"/>
              <a:ext cx="2107692" cy="113537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8816" y="4415027"/>
              <a:ext cx="1853183" cy="22646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4479" y="4152900"/>
              <a:ext cx="2113787" cy="226466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8903" y="4593335"/>
              <a:ext cx="2115311" cy="226466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79" y="4587239"/>
              <a:ext cx="2113787" cy="226466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8123" y="4593335"/>
              <a:ext cx="2115312" cy="2264662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15600" y="3400044"/>
            <a:ext cx="609600" cy="60959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72956" y="3505200"/>
            <a:ext cx="486155" cy="377951"/>
          </a:xfrm>
          <a:prstGeom prst="rect">
            <a:avLst/>
          </a:prstGeom>
        </p:spPr>
      </p:pic>
      <p:pic>
        <p:nvPicPr>
          <p:cNvPr id="25" name="object 2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60207" y="3526535"/>
            <a:ext cx="355092" cy="356615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963923" y="0"/>
            <a:ext cx="8228076" cy="3412236"/>
          </a:xfrm>
          <a:prstGeom prst="rect">
            <a:avLst/>
          </a:prstGeom>
        </p:spPr>
      </p:pic>
      <p:pic>
        <p:nvPicPr>
          <p:cNvPr id="27" name="object 2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76072" y="2269235"/>
            <a:ext cx="1606296" cy="4094988"/>
          </a:xfrm>
          <a:prstGeom prst="rect">
            <a:avLst/>
          </a:prstGeom>
        </p:spPr>
      </p:pic>
      <p:pic>
        <p:nvPicPr>
          <p:cNvPr id="28" name="object 28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348228" y="2481072"/>
            <a:ext cx="1815083" cy="3843528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4983" y="720851"/>
            <a:ext cx="4364736" cy="160934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33502" y="964438"/>
            <a:ext cx="11525250" cy="5796280"/>
            <a:chOff x="333502" y="964438"/>
            <a:chExt cx="11525250" cy="5796280"/>
          </a:xfrm>
        </p:grpSpPr>
        <p:sp>
          <p:nvSpPr>
            <p:cNvPr id="4" name="object 4" descr=""/>
            <p:cNvSpPr/>
            <p:nvPr/>
          </p:nvSpPr>
          <p:spPr>
            <a:xfrm>
              <a:off x="339852" y="970788"/>
              <a:ext cx="11512550" cy="5783580"/>
            </a:xfrm>
            <a:custGeom>
              <a:avLst/>
              <a:gdLst/>
              <a:ahLst/>
              <a:cxnLst/>
              <a:rect l="l" t="t" r="r" b="b"/>
              <a:pathLst>
                <a:path w="11512550" h="5783580">
                  <a:moveTo>
                    <a:pt x="10548366" y="0"/>
                  </a:moveTo>
                  <a:lnTo>
                    <a:pt x="963929" y="0"/>
                  </a:lnTo>
                  <a:lnTo>
                    <a:pt x="915820" y="1179"/>
                  </a:lnTo>
                  <a:lnTo>
                    <a:pt x="868321" y="4681"/>
                  </a:lnTo>
                  <a:lnTo>
                    <a:pt x="821488" y="10451"/>
                  </a:lnTo>
                  <a:lnTo>
                    <a:pt x="775376" y="18432"/>
                  </a:lnTo>
                  <a:lnTo>
                    <a:pt x="730040" y="28570"/>
                  </a:lnTo>
                  <a:lnTo>
                    <a:pt x="685536" y="40810"/>
                  </a:lnTo>
                  <a:lnTo>
                    <a:pt x="641918" y="55096"/>
                  </a:lnTo>
                  <a:lnTo>
                    <a:pt x="599242" y="71373"/>
                  </a:lnTo>
                  <a:lnTo>
                    <a:pt x="557563" y="89586"/>
                  </a:lnTo>
                  <a:lnTo>
                    <a:pt x="516937" y="109680"/>
                  </a:lnTo>
                  <a:lnTo>
                    <a:pt x="477418" y="131600"/>
                  </a:lnTo>
                  <a:lnTo>
                    <a:pt x="439062" y="155289"/>
                  </a:lnTo>
                  <a:lnTo>
                    <a:pt x="401924" y="180694"/>
                  </a:lnTo>
                  <a:lnTo>
                    <a:pt x="366059" y="207759"/>
                  </a:lnTo>
                  <a:lnTo>
                    <a:pt x="331523" y="236428"/>
                  </a:lnTo>
                  <a:lnTo>
                    <a:pt x="298370" y="266647"/>
                  </a:lnTo>
                  <a:lnTo>
                    <a:pt x="266657" y="298360"/>
                  </a:lnTo>
                  <a:lnTo>
                    <a:pt x="236437" y="331512"/>
                  </a:lnTo>
                  <a:lnTo>
                    <a:pt x="207767" y="366048"/>
                  </a:lnTo>
                  <a:lnTo>
                    <a:pt x="180702" y="401913"/>
                  </a:lnTo>
                  <a:lnTo>
                    <a:pt x="155296" y="439051"/>
                  </a:lnTo>
                  <a:lnTo>
                    <a:pt x="131605" y="477407"/>
                  </a:lnTo>
                  <a:lnTo>
                    <a:pt x="109685" y="516926"/>
                  </a:lnTo>
                  <a:lnTo>
                    <a:pt x="89590" y="557552"/>
                  </a:lnTo>
                  <a:lnTo>
                    <a:pt x="71376" y="599231"/>
                  </a:lnTo>
                  <a:lnTo>
                    <a:pt x="55099" y="641908"/>
                  </a:lnTo>
                  <a:lnTo>
                    <a:pt x="40812" y="685526"/>
                  </a:lnTo>
                  <a:lnTo>
                    <a:pt x="28571" y="730032"/>
                  </a:lnTo>
                  <a:lnTo>
                    <a:pt x="18433" y="775369"/>
                  </a:lnTo>
                  <a:lnTo>
                    <a:pt x="10451" y="821482"/>
                  </a:lnTo>
                  <a:lnTo>
                    <a:pt x="4681" y="868317"/>
                  </a:lnTo>
                  <a:lnTo>
                    <a:pt x="1179" y="915818"/>
                  </a:lnTo>
                  <a:lnTo>
                    <a:pt x="0" y="963929"/>
                  </a:lnTo>
                  <a:lnTo>
                    <a:pt x="0" y="4819624"/>
                  </a:lnTo>
                  <a:lnTo>
                    <a:pt x="1179" y="4867735"/>
                  </a:lnTo>
                  <a:lnTo>
                    <a:pt x="4681" y="4915235"/>
                  </a:lnTo>
                  <a:lnTo>
                    <a:pt x="10451" y="4962069"/>
                  </a:lnTo>
                  <a:lnTo>
                    <a:pt x="18433" y="5008182"/>
                  </a:lnTo>
                  <a:lnTo>
                    <a:pt x="28571" y="5053519"/>
                  </a:lnTo>
                  <a:lnTo>
                    <a:pt x="40812" y="5098025"/>
                  </a:lnTo>
                  <a:lnTo>
                    <a:pt x="55099" y="5141644"/>
                  </a:lnTo>
                  <a:lnTo>
                    <a:pt x="71376" y="5184321"/>
                  </a:lnTo>
                  <a:lnTo>
                    <a:pt x="89590" y="5226001"/>
                  </a:lnTo>
                  <a:lnTo>
                    <a:pt x="109685" y="5266628"/>
                  </a:lnTo>
                  <a:lnTo>
                    <a:pt x="131605" y="5306148"/>
                  </a:lnTo>
                  <a:lnTo>
                    <a:pt x="155296" y="5344505"/>
                  </a:lnTo>
                  <a:lnTo>
                    <a:pt x="180702" y="5381644"/>
                  </a:lnTo>
                  <a:lnTo>
                    <a:pt x="207767" y="5417510"/>
                  </a:lnTo>
                  <a:lnTo>
                    <a:pt x="236437" y="5452047"/>
                  </a:lnTo>
                  <a:lnTo>
                    <a:pt x="266657" y="5485200"/>
                  </a:lnTo>
                  <a:lnTo>
                    <a:pt x="298370" y="5516915"/>
                  </a:lnTo>
                  <a:lnTo>
                    <a:pt x="331523" y="5547135"/>
                  </a:lnTo>
                  <a:lnTo>
                    <a:pt x="366059" y="5575806"/>
                  </a:lnTo>
                  <a:lnTo>
                    <a:pt x="401924" y="5602872"/>
                  </a:lnTo>
                  <a:lnTo>
                    <a:pt x="439062" y="5628279"/>
                  </a:lnTo>
                  <a:lnTo>
                    <a:pt x="477418" y="5651970"/>
                  </a:lnTo>
                  <a:lnTo>
                    <a:pt x="516937" y="5673891"/>
                  </a:lnTo>
                  <a:lnTo>
                    <a:pt x="557563" y="5693986"/>
                  </a:lnTo>
                  <a:lnTo>
                    <a:pt x="599242" y="5712200"/>
                  </a:lnTo>
                  <a:lnTo>
                    <a:pt x="641918" y="5728479"/>
                  </a:lnTo>
                  <a:lnTo>
                    <a:pt x="685536" y="5742766"/>
                  </a:lnTo>
                  <a:lnTo>
                    <a:pt x="730040" y="5755007"/>
                  </a:lnTo>
                  <a:lnTo>
                    <a:pt x="775376" y="5765146"/>
                  </a:lnTo>
                  <a:lnTo>
                    <a:pt x="821488" y="5773128"/>
                  </a:lnTo>
                  <a:lnTo>
                    <a:pt x="868321" y="5778897"/>
                  </a:lnTo>
                  <a:lnTo>
                    <a:pt x="915820" y="5782400"/>
                  </a:lnTo>
                  <a:lnTo>
                    <a:pt x="963929" y="5783580"/>
                  </a:lnTo>
                  <a:lnTo>
                    <a:pt x="10548366" y="5783580"/>
                  </a:lnTo>
                  <a:lnTo>
                    <a:pt x="10596477" y="5782400"/>
                  </a:lnTo>
                  <a:lnTo>
                    <a:pt x="10643978" y="5778897"/>
                  </a:lnTo>
                  <a:lnTo>
                    <a:pt x="10690813" y="5773128"/>
                  </a:lnTo>
                  <a:lnTo>
                    <a:pt x="10736926" y="5765146"/>
                  </a:lnTo>
                  <a:lnTo>
                    <a:pt x="10782263" y="5755007"/>
                  </a:lnTo>
                  <a:lnTo>
                    <a:pt x="10826769" y="5742766"/>
                  </a:lnTo>
                  <a:lnTo>
                    <a:pt x="10870387" y="5728479"/>
                  </a:lnTo>
                  <a:lnTo>
                    <a:pt x="10913064" y="5712200"/>
                  </a:lnTo>
                  <a:lnTo>
                    <a:pt x="10954743" y="5693986"/>
                  </a:lnTo>
                  <a:lnTo>
                    <a:pt x="10995369" y="5673891"/>
                  </a:lnTo>
                  <a:lnTo>
                    <a:pt x="11034888" y="5651970"/>
                  </a:lnTo>
                  <a:lnTo>
                    <a:pt x="11073244" y="5628279"/>
                  </a:lnTo>
                  <a:lnTo>
                    <a:pt x="11110382" y="5602872"/>
                  </a:lnTo>
                  <a:lnTo>
                    <a:pt x="11146247" y="5575806"/>
                  </a:lnTo>
                  <a:lnTo>
                    <a:pt x="11180783" y="5547135"/>
                  </a:lnTo>
                  <a:lnTo>
                    <a:pt x="11213935" y="5516915"/>
                  </a:lnTo>
                  <a:lnTo>
                    <a:pt x="11245648" y="5485200"/>
                  </a:lnTo>
                  <a:lnTo>
                    <a:pt x="11275867" y="5452047"/>
                  </a:lnTo>
                  <a:lnTo>
                    <a:pt x="11304536" y="5417510"/>
                  </a:lnTo>
                  <a:lnTo>
                    <a:pt x="11331601" y="5381644"/>
                  </a:lnTo>
                  <a:lnTo>
                    <a:pt x="11357006" y="5344505"/>
                  </a:lnTo>
                  <a:lnTo>
                    <a:pt x="11380695" y="5306148"/>
                  </a:lnTo>
                  <a:lnTo>
                    <a:pt x="11402615" y="5266628"/>
                  </a:lnTo>
                  <a:lnTo>
                    <a:pt x="11422709" y="5226001"/>
                  </a:lnTo>
                  <a:lnTo>
                    <a:pt x="11440922" y="5184321"/>
                  </a:lnTo>
                  <a:lnTo>
                    <a:pt x="11457199" y="5141644"/>
                  </a:lnTo>
                  <a:lnTo>
                    <a:pt x="11471485" y="5098025"/>
                  </a:lnTo>
                  <a:lnTo>
                    <a:pt x="11483725" y="5053519"/>
                  </a:lnTo>
                  <a:lnTo>
                    <a:pt x="11493863" y="5008182"/>
                  </a:lnTo>
                  <a:lnTo>
                    <a:pt x="11501844" y="4962069"/>
                  </a:lnTo>
                  <a:lnTo>
                    <a:pt x="11507614" y="4915235"/>
                  </a:lnTo>
                  <a:lnTo>
                    <a:pt x="11511116" y="4867735"/>
                  </a:lnTo>
                  <a:lnTo>
                    <a:pt x="11512296" y="4819624"/>
                  </a:lnTo>
                  <a:lnTo>
                    <a:pt x="11512296" y="963929"/>
                  </a:lnTo>
                  <a:lnTo>
                    <a:pt x="11511116" y="915818"/>
                  </a:lnTo>
                  <a:lnTo>
                    <a:pt x="11507614" y="868317"/>
                  </a:lnTo>
                  <a:lnTo>
                    <a:pt x="11501844" y="821482"/>
                  </a:lnTo>
                  <a:lnTo>
                    <a:pt x="11493863" y="775369"/>
                  </a:lnTo>
                  <a:lnTo>
                    <a:pt x="11483725" y="730032"/>
                  </a:lnTo>
                  <a:lnTo>
                    <a:pt x="11471485" y="685526"/>
                  </a:lnTo>
                  <a:lnTo>
                    <a:pt x="11457199" y="641908"/>
                  </a:lnTo>
                  <a:lnTo>
                    <a:pt x="11440922" y="599231"/>
                  </a:lnTo>
                  <a:lnTo>
                    <a:pt x="11422709" y="557552"/>
                  </a:lnTo>
                  <a:lnTo>
                    <a:pt x="11402615" y="516926"/>
                  </a:lnTo>
                  <a:lnTo>
                    <a:pt x="11380695" y="477407"/>
                  </a:lnTo>
                  <a:lnTo>
                    <a:pt x="11357006" y="439051"/>
                  </a:lnTo>
                  <a:lnTo>
                    <a:pt x="11331601" y="401913"/>
                  </a:lnTo>
                  <a:lnTo>
                    <a:pt x="11304536" y="366048"/>
                  </a:lnTo>
                  <a:lnTo>
                    <a:pt x="11275867" y="331512"/>
                  </a:lnTo>
                  <a:lnTo>
                    <a:pt x="11245648" y="298360"/>
                  </a:lnTo>
                  <a:lnTo>
                    <a:pt x="11213935" y="266647"/>
                  </a:lnTo>
                  <a:lnTo>
                    <a:pt x="11180783" y="236428"/>
                  </a:lnTo>
                  <a:lnTo>
                    <a:pt x="11146247" y="207759"/>
                  </a:lnTo>
                  <a:lnTo>
                    <a:pt x="11110382" y="180694"/>
                  </a:lnTo>
                  <a:lnTo>
                    <a:pt x="11073244" y="155289"/>
                  </a:lnTo>
                  <a:lnTo>
                    <a:pt x="11034888" y="131600"/>
                  </a:lnTo>
                  <a:lnTo>
                    <a:pt x="10995369" y="109680"/>
                  </a:lnTo>
                  <a:lnTo>
                    <a:pt x="10954743" y="89586"/>
                  </a:lnTo>
                  <a:lnTo>
                    <a:pt x="10913064" y="71373"/>
                  </a:lnTo>
                  <a:lnTo>
                    <a:pt x="10870387" y="55096"/>
                  </a:lnTo>
                  <a:lnTo>
                    <a:pt x="10826769" y="40810"/>
                  </a:lnTo>
                  <a:lnTo>
                    <a:pt x="10782263" y="28570"/>
                  </a:lnTo>
                  <a:lnTo>
                    <a:pt x="10736926" y="18432"/>
                  </a:lnTo>
                  <a:lnTo>
                    <a:pt x="10690813" y="10451"/>
                  </a:lnTo>
                  <a:lnTo>
                    <a:pt x="10643978" y="4681"/>
                  </a:lnTo>
                  <a:lnTo>
                    <a:pt x="10596477" y="1179"/>
                  </a:lnTo>
                  <a:lnTo>
                    <a:pt x="1054836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9852" y="970788"/>
              <a:ext cx="11512550" cy="5783580"/>
            </a:xfrm>
            <a:custGeom>
              <a:avLst/>
              <a:gdLst/>
              <a:ahLst/>
              <a:cxnLst/>
              <a:rect l="l" t="t" r="r" b="b"/>
              <a:pathLst>
                <a:path w="11512550" h="5783580">
                  <a:moveTo>
                    <a:pt x="0" y="963929"/>
                  </a:moveTo>
                  <a:lnTo>
                    <a:pt x="1179" y="915818"/>
                  </a:lnTo>
                  <a:lnTo>
                    <a:pt x="4681" y="868317"/>
                  </a:lnTo>
                  <a:lnTo>
                    <a:pt x="10451" y="821482"/>
                  </a:lnTo>
                  <a:lnTo>
                    <a:pt x="18433" y="775369"/>
                  </a:lnTo>
                  <a:lnTo>
                    <a:pt x="28571" y="730032"/>
                  </a:lnTo>
                  <a:lnTo>
                    <a:pt x="40812" y="685526"/>
                  </a:lnTo>
                  <a:lnTo>
                    <a:pt x="55099" y="641908"/>
                  </a:lnTo>
                  <a:lnTo>
                    <a:pt x="71376" y="599231"/>
                  </a:lnTo>
                  <a:lnTo>
                    <a:pt x="89590" y="557552"/>
                  </a:lnTo>
                  <a:lnTo>
                    <a:pt x="109685" y="516926"/>
                  </a:lnTo>
                  <a:lnTo>
                    <a:pt x="131605" y="477407"/>
                  </a:lnTo>
                  <a:lnTo>
                    <a:pt x="155296" y="439051"/>
                  </a:lnTo>
                  <a:lnTo>
                    <a:pt x="180702" y="401913"/>
                  </a:lnTo>
                  <a:lnTo>
                    <a:pt x="207767" y="366048"/>
                  </a:lnTo>
                  <a:lnTo>
                    <a:pt x="236437" y="331512"/>
                  </a:lnTo>
                  <a:lnTo>
                    <a:pt x="266657" y="298360"/>
                  </a:lnTo>
                  <a:lnTo>
                    <a:pt x="298370" y="266647"/>
                  </a:lnTo>
                  <a:lnTo>
                    <a:pt x="331523" y="236428"/>
                  </a:lnTo>
                  <a:lnTo>
                    <a:pt x="366059" y="207759"/>
                  </a:lnTo>
                  <a:lnTo>
                    <a:pt x="401924" y="180694"/>
                  </a:lnTo>
                  <a:lnTo>
                    <a:pt x="439062" y="155289"/>
                  </a:lnTo>
                  <a:lnTo>
                    <a:pt x="477418" y="131600"/>
                  </a:lnTo>
                  <a:lnTo>
                    <a:pt x="516937" y="109680"/>
                  </a:lnTo>
                  <a:lnTo>
                    <a:pt x="557563" y="89586"/>
                  </a:lnTo>
                  <a:lnTo>
                    <a:pt x="599242" y="71373"/>
                  </a:lnTo>
                  <a:lnTo>
                    <a:pt x="641918" y="55096"/>
                  </a:lnTo>
                  <a:lnTo>
                    <a:pt x="685536" y="40810"/>
                  </a:lnTo>
                  <a:lnTo>
                    <a:pt x="730040" y="28570"/>
                  </a:lnTo>
                  <a:lnTo>
                    <a:pt x="775376" y="18432"/>
                  </a:lnTo>
                  <a:lnTo>
                    <a:pt x="821488" y="10451"/>
                  </a:lnTo>
                  <a:lnTo>
                    <a:pt x="868321" y="4681"/>
                  </a:lnTo>
                  <a:lnTo>
                    <a:pt x="915820" y="1179"/>
                  </a:lnTo>
                  <a:lnTo>
                    <a:pt x="963929" y="0"/>
                  </a:lnTo>
                  <a:lnTo>
                    <a:pt x="10548366" y="0"/>
                  </a:lnTo>
                  <a:lnTo>
                    <a:pt x="10596477" y="1179"/>
                  </a:lnTo>
                  <a:lnTo>
                    <a:pt x="10643978" y="4681"/>
                  </a:lnTo>
                  <a:lnTo>
                    <a:pt x="10690813" y="10451"/>
                  </a:lnTo>
                  <a:lnTo>
                    <a:pt x="10736926" y="18432"/>
                  </a:lnTo>
                  <a:lnTo>
                    <a:pt x="10782263" y="28570"/>
                  </a:lnTo>
                  <a:lnTo>
                    <a:pt x="10826769" y="40810"/>
                  </a:lnTo>
                  <a:lnTo>
                    <a:pt x="10870387" y="55096"/>
                  </a:lnTo>
                  <a:lnTo>
                    <a:pt x="10913064" y="71373"/>
                  </a:lnTo>
                  <a:lnTo>
                    <a:pt x="10954743" y="89586"/>
                  </a:lnTo>
                  <a:lnTo>
                    <a:pt x="10995369" y="109680"/>
                  </a:lnTo>
                  <a:lnTo>
                    <a:pt x="11034888" y="131600"/>
                  </a:lnTo>
                  <a:lnTo>
                    <a:pt x="11073244" y="155289"/>
                  </a:lnTo>
                  <a:lnTo>
                    <a:pt x="11110382" y="180694"/>
                  </a:lnTo>
                  <a:lnTo>
                    <a:pt x="11146247" y="207759"/>
                  </a:lnTo>
                  <a:lnTo>
                    <a:pt x="11180783" y="236428"/>
                  </a:lnTo>
                  <a:lnTo>
                    <a:pt x="11213935" y="266647"/>
                  </a:lnTo>
                  <a:lnTo>
                    <a:pt x="11245648" y="298360"/>
                  </a:lnTo>
                  <a:lnTo>
                    <a:pt x="11275867" y="331512"/>
                  </a:lnTo>
                  <a:lnTo>
                    <a:pt x="11304536" y="366048"/>
                  </a:lnTo>
                  <a:lnTo>
                    <a:pt x="11331601" y="401913"/>
                  </a:lnTo>
                  <a:lnTo>
                    <a:pt x="11357006" y="439051"/>
                  </a:lnTo>
                  <a:lnTo>
                    <a:pt x="11380695" y="477407"/>
                  </a:lnTo>
                  <a:lnTo>
                    <a:pt x="11402615" y="516926"/>
                  </a:lnTo>
                  <a:lnTo>
                    <a:pt x="11422709" y="557552"/>
                  </a:lnTo>
                  <a:lnTo>
                    <a:pt x="11440922" y="599231"/>
                  </a:lnTo>
                  <a:lnTo>
                    <a:pt x="11457199" y="641908"/>
                  </a:lnTo>
                  <a:lnTo>
                    <a:pt x="11471485" y="685526"/>
                  </a:lnTo>
                  <a:lnTo>
                    <a:pt x="11483725" y="730032"/>
                  </a:lnTo>
                  <a:lnTo>
                    <a:pt x="11493863" y="775369"/>
                  </a:lnTo>
                  <a:lnTo>
                    <a:pt x="11501844" y="821482"/>
                  </a:lnTo>
                  <a:lnTo>
                    <a:pt x="11507614" y="868317"/>
                  </a:lnTo>
                  <a:lnTo>
                    <a:pt x="11511116" y="915818"/>
                  </a:lnTo>
                  <a:lnTo>
                    <a:pt x="11512296" y="963929"/>
                  </a:lnTo>
                  <a:lnTo>
                    <a:pt x="11512296" y="4819624"/>
                  </a:lnTo>
                  <a:lnTo>
                    <a:pt x="11511116" y="4867735"/>
                  </a:lnTo>
                  <a:lnTo>
                    <a:pt x="11507614" y="4915235"/>
                  </a:lnTo>
                  <a:lnTo>
                    <a:pt x="11501844" y="4962069"/>
                  </a:lnTo>
                  <a:lnTo>
                    <a:pt x="11493863" y="5008182"/>
                  </a:lnTo>
                  <a:lnTo>
                    <a:pt x="11483725" y="5053519"/>
                  </a:lnTo>
                  <a:lnTo>
                    <a:pt x="11471485" y="5098025"/>
                  </a:lnTo>
                  <a:lnTo>
                    <a:pt x="11457199" y="5141644"/>
                  </a:lnTo>
                  <a:lnTo>
                    <a:pt x="11440922" y="5184321"/>
                  </a:lnTo>
                  <a:lnTo>
                    <a:pt x="11422709" y="5226001"/>
                  </a:lnTo>
                  <a:lnTo>
                    <a:pt x="11402615" y="5266628"/>
                  </a:lnTo>
                  <a:lnTo>
                    <a:pt x="11380695" y="5306148"/>
                  </a:lnTo>
                  <a:lnTo>
                    <a:pt x="11357006" y="5344505"/>
                  </a:lnTo>
                  <a:lnTo>
                    <a:pt x="11331601" y="5381644"/>
                  </a:lnTo>
                  <a:lnTo>
                    <a:pt x="11304536" y="5417510"/>
                  </a:lnTo>
                  <a:lnTo>
                    <a:pt x="11275867" y="5452047"/>
                  </a:lnTo>
                  <a:lnTo>
                    <a:pt x="11245648" y="5485200"/>
                  </a:lnTo>
                  <a:lnTo>
                    <a:pt x="11213935" y="5516915"/>
                  </a:lnTo>
                  <a:lnTo>
                    <a:pt x="11180783" y="5547135"/>
                  </a:lnTo>
                  <a:lnTo>
                    <a:pt x="11146247" y="5575806"/>
                  </a:lnTo>
                  <a:lnTo>
                    <a:pt x="11110382" y="5602872"/>
                  </a:lnTo>
                  <a:lnTo>
                    <a:pt x="11073244" y="5628279"/>
                  </a:lnTo>
                  <a:lnTo>
                    <a:pt x="11034888" y="5651970"/>
                  </a:lnTo>
                  <a:lnTo>
                    <a:pt x="10995369" y="5673891"/>
                  </a:lnTo>
                  <a:lnTo>
                    <a:pt x="10954743" y="5693986"/>
                  </a:lnTo>
                  <a:lnTo>
                    <a:pt x="10913064" y="5712200"/>
                  </a:lnTo>
                  <a:lnTo>
                    <a:pt x="10870387" y="5728479"/>
                  </a:lnTo>
                  <a:lnTo>
                    <a:pt x="10826769" y="5742766"/>
                  </a:lnTo>
                  <a:lnTo>
                    <a:pt x="10782263" y="5755007"/>
                  </a:lnTo>
                  <a:lnTo>
                    <a:pt x="10736926" y="5765146"/>
                  </a:lnTo>
                  <a:lnTo>
                    <a:pt x="10690813" y="5773128"/>
                  </a:lnTo>
                  <a:lnTo>
                    <a:pt x="10643978" y="5778897"/>
                  </a:lnTo>
                  <a:lnTo>
                    <a:pt x="10596477" y="5782400"/>
                  </a:lnTo>
                  <a:lnTo>
                    <a:pt x="10548366" y="5783580"/>
                  </a:lnTo>
                  <a:lnTo>
                    <a:pt x="963929" y="5783580"/>
                  </a:lnTo>
                  <a:lnTo>
                    <a:pt x="915820" y="5782400"/>
                  </a:lnTo>
                  <a:lnTo>
                    <a:pt x="868321" y="5778897"/>
                  </a:lnTo>
                  <a:lnTo>
                    <a:pt x="821488" y="5773128"/>
                  </a:lnTo>
                  <a:lnTo>
                    <a:pt x="775376" y="5765146"/>
                  </a:lnTo>
                  <a:lnTo>
                    <a:pt x="730040" y="5755007"/>
                  </a:lnTo>
                  <a:lnTo>
                    <a:pt x="685536" y="5742766"/>
                  </a:lnTo>
                  <a:lnTo>
                    <a:pt x="641918" y="5728479"/>
                  </a:lnTo>
                  <a:lnTo>
                    <a:pt x="599242" y="5712200"/>
                  </a:lnTo>
                  <a:lnTo>
                    <a:pt x="557563" y="5693986"/>
                  </a:lnTo>
                  <a:lnTo>
                    <a:pt x="516937" y="5673891"/>
                  </a:lnTo>
                  <a:lnTo>
                    <a:pt x="477418" y="5651970"/>
                  </a:lnTo>
                  <a:lnTo>
                    <a:pt x="439062" y="5628279"/>
                  </a:lnTo>
                  <a:lnTo>
                    <a:pt x="401924" y="5602872"/>
                  </a:lnTo>
                  <a:lnTo>
                    <a:pt x="366059" y="5575806"/>
                  </a:lnTo>
                  <a:lnTo>
                    <a:pt x="331523" y="5547135"/>
                  </a:lnTo>
                  <a:lnTo>
                    <a:pt x="298370" y="5516915"/>
                  </a:lnTo>
                  <a:lnTo>
                    <a:pt x="266657" y="5485200"/>
                  </a:lnTo>
                  <a:lnTo>
                    <a:pt x="236437" y="5452047"/>
                  </a:lnTo>
                  <a:lnTo>
                    <a:pt x="207767" y="5417510"/>
                  </a:lnTo>
                  <a:lnTo>
                    <a:pt x="180702" y="5381644"/>
                  </a:lnTo>
                  <a:lnTo>
                    <a:pt x="155296" y="5344505"/>
                  </a:lnTo>
                  <a:lnTo>
                    <a:pt x="131605" y="5306148"/>
                  </a:lnTo>
                  <a:lnTo>
                    <a:pt x="109685" y="5266628"/>
                  </a:lnTo>
                  <a:lnTo>
                    <a:pt x="89590" y="5226001"/>
                  </a:lnTo>
                  <a:lnTo>
                    <a:pt x="71376" y="5184321"/>
                  </a:lnTo>
                  <a:lnTo>
                    <a:pt x="55099" y="5141644"/>
                  </a:lnTo>
                  <a:lnTo>
                    <a:pt x="40812" y="5098025"/>
                  </a:lnTo>
                  <a:lnTo>
                    <a:pt x="28571" y="5053519"/>
                  </a:lnTo>
                  <a:lnTo>
                    <a:pt x="18433" y="5008182"/>
                  </a:lnTo>
                  <a:lnTo>
                    <a:pt x="10451" y="4962069"/>
                  </a:lnTo>
                  <a:lnTo>
                    <a:pt x="4681" y="4915235"/>
                  </a:lnTo>
                  <a:lnTo>
                    <a:pt x="1179" y="4867735"/>
                  </a:lnTo>
                  <a:lnTo>
                    <a:pt x="0" y="4819624"/>
                  </a:lnTo>
                  <a:lnTo>
                    <a:pt x="0" y="963929"/>
                  </a:lnTo>
                  <a:close/>
                </a:path>
              </a:pathLst>
            </a:custGeom>
            <a:ln w="12700">
              <a:solidFill>
                <a:srgbClr val="7E5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70915" y="1102207"/>
            <a:ext cx="10751820" cy="539115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480"/>
              </a:spcBef>
            </a:pPr>
            <a:r>
              <a:rPr dirty="0" sz="3200">
                <a:latin typeface="Arial"/>
                <a:cs typeface="Arial"/>
              </a:rPr>
              <a:t>-</a:t>
            </a:r>
            <a:r>
              <a:rPr dirty="0" sz="3200" spc="3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Nêu</a:t>
            </a:r>
            <a:r>
              <a:rPr dirty="0" sz="3200" spc="3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được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phỏng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đoán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về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nội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dung</a:t>
            </a:r>
            <a:r>
              <a:rPr dirty="0" sz="3200" spc="3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bài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đọc</a:t>
            </a:r>
            <a:r>
              <a:rPr dirty="0" sz="3200" spc="3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qua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tên</a:t>
            </a:r>
            <a:r>
              <a:rPr dirty="0" sz="3200" spc="315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bài,</a:t>
            </a:r>
            <a:endParaRPr sz="3200">
              <a:latin typeface="Arial"/>
              <a:cs typeface="Arial"/>
            </a:endParaRPr>
          </a:p>
          <a:p>
            <a:pPr algn="just" marL="12700">
              <a:lnSpc>
                <a:spcPct val="100000"/>
              </a:lnSpc>
              <a:spcBef>
                <a:spcPts val="385"/>
              </a:spcBef>
            </a:pPr>
            <a:r>
              <a:rPr dirty="0" sz="3200">
                <a:latin typeface="Arial"/>
                <a:cs typeface="Arial"/>
              </a:rPr>
              <a:t>hoạt</a:t>
            </a:r>
            <a:r>
              <a:rPr dirty="0" sz="3200" spc="-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động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khởi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động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và</a:t>
            </a:r>
            <a:r>
              <a:rPr dirty="0" sz="3200" spc="-4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tranh</a:t>
            </a:r>
            <a:r>
              <a:rPr dirty="0" sz="3200" spc="-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minh</a:t>
            </a:r>
            <a:r>
              <a:rPr dirty="0" sz="3200" spc="-3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hoạ.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ct val="110000"/>
              </a:lnSpc>
            </a:pPr>
            <a:r>
              <a:rPr dirty="0" sz="3200">
                <a:latin typeface="Arial"/>
                <a:cs typeface="Arial"/>
              </a:rPr>
              <a:t>–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Đọc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trôi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chảy</a:t>
            </a:r>
            <a:r>
              <a:rPr dirty="0" sz="3200" spc="-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bài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đọc,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ngắt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nghỉ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đúng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dấu</a:t>
            </a:r>
            <a:r>
              <a:rPr dirty="0" sz="3200" spc="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câu,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đúng</a:t>
            </a:r>
            <a:r>
              <a:rPr dirty="0" sz="3200" spc="10">
                <a:latin typeface="Arial"/>
                <a:cs typeface="Arial"/>
              </a:rPr>
              <a:t> </a:t>
            </a:r>
            <a:r>
              <a:rPr dirty="0" sz="3200" spc="-10">
                <a:latin typeface="Arial"/>
                <a:cs typeface="Arial"/>
              </a:rPr>
              <a:t>logic </a:t>
            </a:r>
            <a:r>
              <a:rPr dirty="0" sz="3200">
                <a:latin typeface="Arial"/>
                <a:cs typeface="Arial"/>
              </a:rPr>
              <a:t>ngữ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nghĩa;</a:t>
            </a:r>
            <a:r>
              <a:rPr dirty="0" sz="3200" spc="3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phân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biệt</a:t>
            </a:r>
            <a:r>
              <a:rPr dirty="0" sz="3200" spc="3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được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lời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nhân</a:t>
            </a:r>
            <a:r>
              <a:rPr dirty="0" sz="3200" spc="3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vật</a:t>
            </a:r>
            <a:r>
              <a:rPr dirty="0" sz="3200" spc="3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và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lời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người</a:t>
            </a:r>
            <a:r>
              <a:rPr dirty="0" sz="3200" spc="390">
                <a:latin typeface="Arial"/>
                <a:cs typeface="Arial"/>
              </a:rPr>
              <a:t> </a:t>
            </a:r>
            <a:r>
              <a:rPr dirty="0" sz="3200" spc="-25">
                <a:latin typeface="Arial"/>
                <a:cs typeface="Arial"/>
              </a:rPr>
              <a:t>dẫn </a:t>
            </a:r>
            <a:r>
              <a:rPr dirty="0" sz="3200">
                <a:latin typeface="Arial"/>
                <a:cs typeface="Arial"/>
              </a:rPr>
              <a:t>chuyện;</a:t>
            </a:r>
            <a:r>
              <a:rPr dirty="0" sz="3200" spc="35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trả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lời</a:t>
            </a:r>
            <a:r>
              <a:rPr dirty="0" sz="3200" spc="39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được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các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câu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hỏi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tìm</a:t>
            </a:r>
            <a:r>
              <a:rPr dirty="0" sz="3200" spc="38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hiểu</a:t>
            </a:r>
            <a:r>
              <a:rPr dirty="0" sz="3200" spc="37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bài.</a:t>
            </a:r>
            <a:r>
              <a:rPr dirty="0" sz="3200" spc="37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Hiểu</a:t>
            </a:r>
            <a:r>
              <a:rPr dirty="0" sz="3200" spc="380">
                <a:latin typeface="Arial"/>
                <a:cs typeface="Arial"/>
              </a:rPr>
              <a:t> </a:t>
            </a:r>
            <a:r>
              <a:rPr dirty="0" sz="3200" spc="-20">
                <a:latin typeface="Arial"/>
                <a:cs typeface="Arial"/>
              </a:rPr>
              <a:t>được </a:t>
            </a:r>
            <a:r>
              <a:rPr dirty="0" sz="3200">
                <a:latin typeface="Arial"/>
                <a:cs typeface="Arial"/>
              </a:rPr>
              <a:t>nội</a:t>
            </a:r>
            <a:r>
              <a:rPr dirty="0" sz="3200" spc="40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dung</a:t>
            </a:r>
            <a:r>
              <a:rPr dirty="0" sz="3200" spc="41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của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bài</a:t>
            </a:r>
            <a:r>
              <a:rPr dirty="0" sz="3200" spc="409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đọc:</a:t>
            </a:r>
            <a:r>
              <a:rPr dirty="0" sz="3200" spc="415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Kí</a:t>
            </a:r>
            <a:r>
              <a:rPr dirty="0" sz="3200" spc="42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ức</a:t>
            </a:r>
            <a:r>
              <a:rPr dirty="0" sz="3200" spc="42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tuổi</a:t>
            </a:r>
            <a:r>
              <a:rPr dirty="0" sz="3200" spc="409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thơ</a:t>
            </a:r>
            <a:r>
              <a:rPr dirty="0" sz="3200" spc="4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của</a:t>
            </a:r>
            <a:r>
              <a:rPr dirty="0" sz="3200" spc="41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tác</a:t>
            </a:r>
            <a:r>
              <a:rPr dirty="0" sz="3200" spc="409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giả</a:t>
            </a:r>
            <a:r>
              <a:rPr dirty="0" sz="3200" spc="409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hiện</a:t>
            </a:r>
            <a:r>
              <a:rPr dirty="0" sz="3200" spc="420" i="1">
                <a:latin typeface="Arial"/>
                <a:cs typeface="Arial"/>
              </a:rPr>
              <a:t> </a:t>
            </a:r>
            <a:r>
              <a:rPr dirty="0" sz="3200" spc="-25" i="1">
                <a:latin typeface="Arial"/>
                <a:cs typeface="Arial"/>
              </a:rPr>
              <a:t>lên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sống</a:t>
            </a:r>
            <a:r>
              <a:rPr dirty="0" sz="3200" spc="7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động</a:t>
            </a:r>
            <a:r>
              <a:rPr dirty="0" sz="3200" spc="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trong</a:t>
            </a:r>
            <a:r>
              <a:rPr dirty="0" sz="3200" spc="7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một</a:t>
            </a:r>
            <a:r>
              <a:rPr dirty="0" sz="3200" spc="8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buổi</a:t>
            </a:r>
            <a:r>
              <a:rPr dirty="0" sz="3200" spc="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cùng</a:t>
            </a:r>
            <a:r>
              <a:rPr dirty="0" sz="3200" spc="6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con</a:t>
            </a:r>
            <a:r>
              <a:rPr dirty="0" sz="3200" spc="8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trải</a:t>
            </a:r>
            <a:r>
              <a:rPr dirty="0" sz="3200" spc="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nghiệm</a:t>
            </a:r>
            <a:r>
              <a:rPr dirty="0" sz="3200" spc="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vẻ</a:t>
            </a:r>
            <a:r>
              <a:rPr dirty="0" sz="3200" spc="8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đẹp</a:t>
            </a:r>
            <a:r>
              <a:rPr dirty="0" sz="3200" spc="65" i="1">
                <a:latin typeface="Arial"/>
                <a:cs typeface="Arial"/>
              </a:rPr>
              <a:t> </a:t>
            </a:r>
            <a:r>
              <a:rPr dirty="0" sz="3200" spc="-25" i="1">
                <a:latin typeface="Arial"/>
                <a:cs typeface="Arial"/>
              </a:rPr>
              <a:t>của </a:t>
            </a:r>
            <a:r>
              <a:rPr dirty="0" sz="3200" i="1">
                <a:latin typeface="Arial"/>
                <a:cs typeface="Arial"/>
              </a:rPr>
              <a:t>rừng</a:t>
            </a:r>
            <a:r>
              <a:rPr dirty="0" sz="3200" spc="31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chiều.</a:t>
            </a:r>
            <a:r>
              <a:rPr dirty="0" sz="3200" spc="340" i="1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Từ</a:t>
            </a:r>
            <a:r>
              <a:rPr dirty="0" sz="3200" spc="3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đó,</a:t>
            </a:r>
            <a:r>
              <a:rPr dirty="0" sz="3200" spc="3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rút</a:t>
            </a:r>
            <a:r>
              <a:rPr dirty="0" sz="3200" spc="32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ra</a:t>
            </a:r>
            <a:r>
              <a:rPr dirty="0" sz="3200" spc="3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được</a:t>
            </a:r>
            <a:r>
              <a:rPr dirty="0" sz="3200" spc="33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ý</a:t>
            </a:r>
            <a:r>
              <a:rPr dirty="0" sz="3200" spc="34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nghĩa:</a:t>
            </a:r>
            <a:r>
              <a:rPr dirty="0" sz="3200" spc="325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Tuổi</a:t>
            </a:r>
            <a:r>
              <a:rPr dirty="0" sz="3200" spc="33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thơ</a:t>
            </a:r>
            <a:r>
              <a:rPr dirty="0" sz="3200" spc="34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của</a:t>
            </a:r>
            <a:r>
              <a:rPr dirty="0" sz="3200" spc="325" i="1">
                <a:latin typeface="Arial"/>
                <a:cs typeface="Arial"/>
              </a:rPr>
              <a:t> </a:t>
            </a:r>
            <a:r>
              <a:rPr dirty="0" sz="3200" spc="-25" i="1">
                <a:latin typeface="Arial"/>
                <a:cs typeface="Arial"/>
              </a:rPr>
              <a:t>mỗi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người</a:t>
            </a:r>
            <a:r>
              <a:rPr dirty="0" sz="3200" spc="27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thường</a:t>
            </a:r>
            <a:r>
              <a:rPr dirty="0" sz="3200" spc="27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rất</a:t>
            </a:r>
            <a:r>
              <a:rPr dirty="0" sz="3200" spc="28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đẹp,</a:t>
            </a:r>
            <a:r>
              <a:rPr dirty="0" sz="3200" spc="27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rất</a:t>
            </a:r>
            <a:r>
              <a:rPr dirty="0" sz="3200" spc="28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đáng</a:t>
            </a:r>
            <a:r>
              <a:rPr dirty="0" sz="3200" spc="26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yêu.</a:t>
            </a:r>
            <a:r>
              <a:rPr dirty="0" sz="3200" spc="2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Cần</a:t>
            </a:r>
            <a:r>
              <a:rPr dirty="0" sz="3200" spc="28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biết</a:t>
            </a:r>
            <a:r>
              <a:rPr dirty="0" sz="3200" spc="28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trân</a:t>
            </a:r>
            <a:r>
              <a:rPr dirty="0" sz="3200" spc="27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trọng</a:t>
            </a:r>
            <a:r>
              <a:rPr dirty="0" sz="3200" spc="270" i="1">
                <a:latin typeface="Arial"/>
                <a:cs typeface="Arial"/>
              </a:rPr>
              <a:t> </a:t>
            </a:r>
            <a:r>
              <a:rPr dirty="0" sz="3200" spc="-25" i="1">
                <a:latin typeface="Arial"/>
                <a:cs typeface="Arial"/>
              </a:rPr>
              <a:t>kỉ </a:t>
            </a:r>
            <a:r>
              <a:rPr dirty="0" sz="3200" i="1">
                <a:latin typeface="Arial"/>
                <a:cs typeface="Arial"/>
              </a:rPr>
              <a:t>niệm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tuổi</a:t>
            </a:r>
            <a:r>
              <a:rPr dirty="0" sz="3200" spc="-2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thơ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và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trân</a:t>
            </a:r>
            <a:r>
              <a:rPr dirty="0" sz="3200" spc="-4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trọng</a:t>
            </a:r>
            <a:r>
              <a:rPr dirty="0" sz="3200" spc="-3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giá</a:t>
            </a:r>
            <a:r>
              <a:rPr dirty="0" sz="3200" spc="-3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trị</a:t>
            </a:r>
            <a:r>
              <a:rPr dirty="0" sz="3200" spc="-1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tốt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đẹp</a:t>
            </a:r>
            <a:r>
              <a:rPr dirty="0" sz="3200" spc="-2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của</a:t>
            </a:r>
            <a:r>
              <a:rPr dirty="0" sz="3200" spc="-3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cuộc</a:t>
            </a:r>
            <a:r>
              <a:rPr dirty="0" sz="3200" spc="-40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sống.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5929" y="268350"/>
            <a:ext cx="5183378" cy="622554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0" y="105008"/>
            <a:ext cx="2908300" cy="3249930"/>
            <a:chOff x="0" y="105008"/>
            <a:chExt cx="2908300" cy="324993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10183"/>
              <a:ext cx="1107947" cy="1321308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1109749" y="118902"/>
              <a:ext cx="1798320" cy="901700"/>
            </a:xfrm>
            <a:custGeom>
              <a:avLst/>
              <a:gdLst/>
              <a:ahLst/>
              <a:cxnLst/>
              <a:rect l="l" t="t" r="r" b="b"/>
              <a:pathLst>
                <a:path w="1798320" h="901700">
                  <a:moveTo>
                    <a:pt x="917925" y="0"/>
                  </a:moveTo>
                  <a:lnTo>
                    <a:pt x="846141" y="3961"/>
                  </a:lnTo>
                  <a:lnTo>
                    <a:pt x="796725" y="15400"/>
                  </a:lnTo>
                  <a:lnTo>
                    <a:pt x="750997" y="33650"/>
                  </a:lnTo>
                  <a:lnTo>
                    <a:pt x="709714" y="58042"/>
                  </a:lnTo>
                  <a:lnTo>
                    <a:pt x="673637" y="87911"/>
                  </a:lnTo>
                  <a:lnTo>
                    <a:pt x="643526" y="122589"/>
                  </a:lnTo>
                  <a:lnTo>
                    <a:pt x="620139" y="161408"/>
                  </a:lnTo>
                  <a:lnTo>
                    <a:pt x="604236" y="203701"/>
                  </a:lnTo>
                  <a:lnTo>
                    <a:pt x="596576" y="248800"/>
                  </a:lnTo>
                  <a:lnTo>
                    <a:pt x="558013" y="220025"/>
                  </a:lnTo>
                  <a:lnTo>
                    <a:pt x="514574" y="198397"/>
                  </a:lnTo>
                  <a:lnTo>
                    <a:pt x="467122" y="184783"/>
                  </a:lnTo>
                  <a:lnTo>
                    <a:pt x="416522" y="180053"/>
                  </a:lnTo>
                  <a:lnTo>
                    <a:pt x="366773" y="184624"/>
                  </a:lnTo>
                  <a:lnTo>
                    <a:pt x="320047" y="197789"/>
                  </a:lnTo>
                  <a:lnTo>
                    <a:pt x="277165" y="218726"/>
                  </a:lnTo>
                  <a:lnTo>
                    <a:pt x="238950" y="246613"/>
                  </a:lnTo>
                  <a:lnTo>
                    <a:pt x="206222" y="280626"/>
                  </a:lnTo>
                  <a:lnTo>
                    <a:pt x="179803" y="319945"/>
                  </a:lnTo>
                  <a:lnTo>
                    <a:pt x="155118" y="381818"/>
                  </a:lnTo>
                  <a:lnTo>
                    <a:pt x="146402" y="450141"/>
                  </a:lnTo>
                  <a:lnTo>
                    <a:pt x="147427" y="473818"/>
                  </a:lnTo>
                  <a:lnTo>
                    <a:pt x="150445" y="496930"/>
                  </a:lnTo>
                  <a:lnTo>
                    <a:pt x="155370" y="519387"/>
                  </a:lnTo>
                  <a:lnTo>
                    <a:pt x="162115" y="541099"/>
                  </a:lnTo>
                  <a:lnTo>
                    <a:pt x="118487" y="551162"/>
                  </a:lnTo>
                  <a:lnTo>
                    <a:pt x="79612" y="571071"/>
                  </a:lnTo>
                  <a:lnTo>
                    <a:pt x="46908" y="599411"/>
                  </a:lnTo>
                  <a:lnTo>
                    <a:pt x="21793" y="634765"/>
                  </a:lnTo>
                  <a:lnTo>
                    <a:pt x="5684" y="675719"/>
                  </a:lnTo>
                  <a:lnTo>
                    <a:pt x="0" y="720855"/>
                  </a:lnTo>
                  <a:lnTo>
                    <a:pt x="6456" y="768895"/>
                  </a:lnTo>
                  <a:lnTo>
                    <a:pt x="24675" y="812063"/>
                  </a:lnTo>
                  <a:lnTo>
                    <a:pt x="52935" y="848636"/>
                  </a:lnTo>
                  <a:lnTo>
                    <a:pt x="89513" y="876892"/>
                  </a:lnTo>
                  <a:lnTo>
                    <a:pt x="132684" y="895109"/>
                  </a:lnTo>
                  <a:lnTo>
                    <a:pt x="180727" y="901564"/>
                  </a:lnTo>
                  <a:lnTo>
                    <a:pt x="1617477" y="901564"/>
                  </a:lnTo>
                  <a:lnTo>
                    <a:pt x="1665520" y="895109"/>
                  </a:lnTo>
                  <a:lnTo>
                    <a:pt x="1708702" y="876893"/>
                  </a:lnTo>
                  <a:lnTo>
                    <a:pt x="1745295" y="848637"/>
                  </a:lnTo>
                  <a:lnTo>
                    <a:pt x="1773572" y="812063"/>
                  </a:lnTo>
                  <a:lnTo>
                    <a:pt x="1791805" y="768896"/>
                  </a:lnTo>
                  <a:lnTo>
                    <a:pt x="1798267" y="720856"/>
                  </a:lnTo>
                  <a:lnTo>
                    <a:pt x="1791805" y="672826"/>
                  </a:lnTo>
                  <a:lnTo>
                    <a:pt x="1773572" y="629663"/>
                  </a:lnTo>
                  <a:lnTo>
                    <a:pt x="1745295" y="593091"/>
                  </a:lnTo>
                  <a:lnTo>
                    <a:pt x="1708702" y="564834"/>
                  </a:lnTo>
                  <a:lnTo>
                    <a:pt x="1665520" y="546616"/>
                  </a:lnTo>
                  <a:lnTo>
                    <a:pt x="1617477" y="540160"/>
                  </a:lnTo>
                  <a:lnTo>
                    <a:pt x="1607876" y="540416"/>
                  </a:lnTo>
                  <a:lnTo>
                    <a:pt x="1598364" y="541172"/>
                  </a:lnTo>
                  <a:lnTo>
                    <a:pt x="1588969" y="542413"/>
                  </a:lnTo>
                  <a:lnTo>
                    <a:pt x="1579721" y="544123"/>
                  </a:lnTo>
                  <a:lnTo>
                    <a:pt x="1581251" y="533444"/>
                  </a:lnTo>
                  <a:lnTo>
                    <a:pt x="1582325" y="522630"/>
                  </a:lnTo>
                  <a:lnTo>
                    <a:pt x="1582959" y="511697"/>
                  </a:lnTo>
                  <a:lnTo>
                    <a:pt x="1583167" y="500656"/>
                  </a:lnTo>
                  <a:lnTo>
                    <a:pt x="1578398" y="449829"/>
                  </a:lnTo>
                  <a:lnTo>
                    <a:pt x="1564671" y="402183"/>
                  </a:lnTo>
                  <a:lnTo>
                    <a:pt x="1542857" y="358596"/>
                  </a:lnTo>
                  <a:lnTo>
                    <a:pt x="1513828" y="319945"/>
                  </a:lnTo>
                  <a:lnTo>
                    <a:pt x="1481613" y="289574"/>
                  </a:lnTo>
                  <a:lnTo>
                    <a:pt x="1444751" y="264774"/>
                  </a:lnTo>
                  <a:lnTo>
                    <a:pt x="1403921" y="246222"/>
                  </a:lnTo>
                  <a:lnTo>
                    <a:pt x="1359799" y="234594"/>
                  </a:lnTo>
                  <a:lnTo>
                    <a:pt x="1313063" y="230568"/>
                  </a:lnTo>
                  <a:lnTo>
                    <a:pt x="1283410" y="232181"/>
                  </a:lnTo>
                  <a:lnTo>
                    <a:pt x="1254698" y="236904"/>
                  </a:lnTo>
                  <a:lnTo>
                    <a:pt x="1227090" y="244564"/>
                  </a:lnTo>
                  <a:lnTo>
                    <a:pt x="1200751" y="254988"/>
                  </a:lnTo>
                  <a:lnTo>
                    <a:pt x="1192920" y="204381"/>
                  </a:lnTo>
                  <a:lnTo>
                    <a:pt x="1174780" y="157274"/>
                  </a:lnTo>
                  <a:lnTo>
                    <a:pt x="1147388" y="114596"/>
                  </a:lnTo>
                  <a:lnTo>
                    <a:pt x="1111805" y="77275"/>
                  </a:lnTo>
                  <a:lnTo>
                    <a:pt x="1069090" y="46239"/>
                  </a:lnTo>
                  <a:lnTo>
                    <a:pt x="1035145" y="26703"/>
                  </a:lnTo>
                  <a:lnTo>
                    <a:pt x="998331" y="12176"/>
                  </a:lnTo>
                  <a:lnTo>
                    <a:pt x="959105" y="3121"/>
                  </a:lnTo>
                  <a:lnTo>
                    <a:pt x="917925" y="0"/>
                  </a:lnTo>
                  <a:close/>
                </a:path>
              </a:pathLst>
            </a:custGeom>
            <a:solidFill>
              <a:srgbClr val="AADFE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09749" y="105008"/>
              <a:ext cx="1731010" cy="865505"/>
            </a:xfrm>
            <a:custGeom>
              <a:avLst/>
              <a:gdLst/>
              <a:ahLst/>
              <a:cxnLst/>
              <a:rect l="l" t="t" r="r" b="b"/>
              <a:pathLst>
                <a:path w="1731010" h="865505">
                  <a:moveTo>
                    <a:pt x="883537" y="0"/>
                  </a:moveTo>
                  <a:lnTo>
                    <a:pt x="814434" y="3799"/>
                  </a:lnTo>
                  <a:lnTo>
                    <a:pt x="766870" y="14773"/>
                  </a:lnTo>
                  <a:lnTo>
                    <a:pt x="722856" y="32280"/>
                  </a:lnTo>
                  <a:lnTo>
                    <a:pt x="683122" y="55681"/>
                  </a:lnTo>
                  <a:lnTo>
                    <a:pt x="648400" y="84335"/>
                  </a:lnTo>
                  <a:lnTo>
                    <a:pt x="619419" y="117604"/>
                  </a:lnTo>
                  <a:lnTo>
                    <a:pt x="596910" y="154847"/>
                  </a:lnTo>
                  <a:lnTo>
                    <a:pt x="581606" y="195425"/>
                  </a:lnTo>
                  <a:lnTo>
                    <a:pt x="574236" y="238697"/>
                  </a:lnTo>
                  <a:lnTo>
                    <a:pt x="537113" y="211085"/>
                  </a:lnTo>
                  <a:lnTo>
                    <a:pt x="495297" y="190334"/>
                  </a:lnTo>
                  <a:lnTo>
                    <a:pt x="449620" y="177275"/>
                  </a:lnTo>
                  <a:lnTo>
                    <a:pt x="400918" y="172738"/>
                  </a:lnTo>
                  <a:lnTo>
                    <a:pt x="353034" y="177124"/>
                  </a:lnTo>
                  <a:lnTo>
                    <a:pt x="308058" y="189756"/>
                  </a:lnTo>
                  <a:lnTo>
                    <a:pt x="266783" y="209845"/>
                  </a:lnTo>
                  <a:lnTo>
                    <a:pt x="229998" y="236601"/>
                  </a:lnTo>
                  <a:lnTo>
                    <a:pt x="198495" y="269236"/>
                  </a:lnTo>
                  <a:lnTo>
                    <a:pt x="173066" y="306959"/>
                  </a:lnTo>
                  <a:lnTo>
                    <a:pt x="149308" y="366307"/>
                  </a:lnTo>
                  <a:lnTo>
                    <a:pt x="140916" y="431846"/>
                  </a:lnTo>
                  <a:lnTo>
                    <a:pt x="141903" y="454567"/>
                  </a:lnTo>
                  <a:lnTo>
                    <a:pt x="144808" y="476741"/>
                  </a:lnTo>
                  <a:lnTo>
                    <a:pt x="149547" y="498288"/>
                  </a:lnTo>
                  <a:lnTo>
                    <a:pt x="156037" y="519123"/>
                  </a:lnTo>
                  <a:lnTo>
                    <a:pt x="106153" y="531881"/>
                  </a:lnTo>
                  <a:lnTo>
                    <a:pt x="63249" y="557857"/>
                  </a:lnTo>
                  <a:lnTo>
                    <a:pt x="29683" y="594698"/>
                  </a:lnTo>
                  <a:lnTo>
                    <a:pt x="7813" y="640056"/>
                  </a:lnTo>
                  <a:lnTo>
                    <a:pt x="0" y="691580"/>
                  </a:lnTo>
                  <a:lnTo>
                    <a:pt x="6214" y="737664"/>
                  </a:lnTo>
                  <a:lnTo>
                    <a:pt x="23751" y="779076"/>
                  </a:lnTo>
                  <a:lnTo>
                    <a:pt x="50952" y="814163"/>
                  </a:lnTo>
                  <a:lnTo>
                    <a:pt x="86160" y="841271"/>
                  </a:lnTo>
                  <a:lnTo>
                    <a:pt x="127715" y="858749"/>
                  </a:lnTo>
                  <a:lnTo>
                    <a:pt x="173959" y="864942"/>
                  </a:lnTo>
                  <a:lnTo>
                    <a:pt x="1556942" y="864942"/>
                  </a:lnTo>
                  <a:lnTo>
                    <a:pt x="1603195" y="858749"/>
                  </a:lnTo>
                  <a:lnTo>
                    <a:pt x="1644753" y="841272"/>
                  </a:lnTo>
                  <a:lnTo>
                    <a:pt x="1679958" y="814164"/>
                  </a:lnTo>
                  <a:lnTo>
                    <a:pt x="1707156" y="779077"/>
                  </a:lnTo>
                  <a:lnTo>
                    <a:pt x="1724689" y="737665"/>
                  </a:lnTo>
                  <a:lnTo>
                    <a:pt x="1730901" y="691580"/>
                  </a:lnTo>
                  <a:lnTo>
                    <a:pt x="1724689" y="645497"/>
                  </a:lnTo>
                  <a:lnTo>
                    <a:pt x="1707156" y="604085"/>
                  </a:lnTo>
                  <a:lnTo>
                    <a:pt x="1679958" y="568997"/>
                  </a:lnTo>
                  <a:lnTo>
                    <a:pt x="1644753" y="541887"/>
                  </a:lnTo>
                  <a:lnTo>
                    <a:pt x="1603195" y="524409"/>
                  </a:lnTo>
                  <a:lnTo>
                    <a:pt x="1556942" y="518215"/>
                  </a:lnTo>
                  <a:lnTo>
                    <a:pt x="1547635" y="518460"/>
                  </a:lnTo>
                  <a:lnTo>
                    <a:pt x="1538455" y="519184"/>
                  </a:lnTo>
                  <a:lnTo>
                    <a:pt x="1529416" y="520376"/>
                  </a:lnTo>
                  <a:lnTo>
                    <a:pt x="1520533" y="522022"/>
                  </a:lnTo>
                  <a:lnTo>
                    <a:pt x="1521989" y="511777"/>
                  </a:lnTo>
                  <a:lnTo>
                    <a:pt x="1523038" y="501400"/>
                  </a:lnTo>
                  <a:lnTo>
                    <a:pt x="1523672" y="490906"/>
                  </a:lnTo>
                  <a:lnTo>
                    <a:pt x="1523886" y="480309"/>
                  </a:lnTo>
                  <a:lnTo>
                    <a:pt x="1519289" y="431553"/>
                  </a:lnTo>
                  <a:lnTo>
                    <a:pt x="1506061" y="385846"/>
                  </a:lnTo>
                  <a:lnTo>
                    <a:pt x="1485050" y="344033"/>
                  </a:lnTo>
                  <a:lnTo>
                    <a:pt x="1457100" y="306960"/>
                  </a:lnTo>
                  <a:lnTo>
                    <a:pt x="1417624" y="271344"/>
                  </a:lnTo>
                  <a:lnTo>
                    <a:pt x="1371414" y="244333"/>
                  </a:lnTo>
                  <a:lnTo>
                    <a:pt x="1319744" y="227196"/>
                  </a:lnTo>
                  <a:lnTo>
                    <a:pt x="1263886" y="221201"/>
                  </a:lnTo>
                  <a:lnTo>
                    <a:pt x="1235337" y="222748"/>
                  </a:lnTo>
                  <a:lnTo>
                    <a:pt x="1207695" y="227277"/>
                  </a:lnTo>
                  <a:lnTo>
                    <a:pt x="1181116" y="234622"/>
                  </a:lnTo>
                  <a:lnTo>
                    <a:pt x="1155757" y="244619"/>
                  </a:lnTo>
                  <a:lnTo>
                    <a:pt x="1148225" y="196075"/>
                  </a:lnTo>
                  <a:lnTo>
                    <a:pt x="1130765" y="150886"/>
                  </a:lnTo>
                  <a:lnTo>
                    <a:pt x="1104399" y="109942"/>
                  </a:lnTo>
                  <a:lnTo>
                    <a:pt x="1070147" y="74136"/>
                  </a:lnTo>
                  <a:lnTo>
                    <a:pt x="1029031" y="44359"/>
                  </a:lnTo>
                  <a:lnTo>
                    <a:pt x="960919" y="11683"/>
                  </a:lnTo>
                  <a:lnTo>
                    <a:pt x="923166" y="2994"/>
                  </a:lnTo>
                  <a:lnTo>
                    <a:pt x="883537" y="0"/>
                  </a:lnTo>
                  <a:close/>
                </a:path>
              </a:pathLst>
            </a:custGeom>
            <a:solidFill>
              <a:srgbClr val="C3EAE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54705" y="566380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4">
                  <a:moveTo>
                    <a:pt x="70780" y="0"/>
                  </a:moveTo>
                  <a:lnTo>
                    <a:pt x="43231" y="5559"/>
                  </a:lnTo>
                  <a:lnTo>
                    <a:pt x="20732" y="20721"/>
                  </a:lnTo>
                  <a:lnTo>
                    <a:pt x="5562" y="43210"/>
                  </a:lnTo>
                  <a:lnTo>
                    <a:pt x="0" y="70752"/>
                  </a:lnTo>
                  <a:lnTo>
                    <a:pt x="5562" y="98294"/>
                  </a:lnTo>
                  <a:lnTo>
                    <a:pt x="20732" y="120784"/>
                  </a:lnTo>
                  <a:lnTo>
                    <a:pt x="43231" y="135945"/>
                  </a:lnTo>
                  <a:lnTo>
                    <a:pt x="70780" y="141505"/>
                  </a:lnTo>
                  <a:lnTo>
                    <a:pt x="98321" y="135945"/>
                  </a:lnTo>
                  <a:lnTo>
                    <a:pt x="120815" y="120784"/>
                  </a:lnTo>
                  <a:lnTo>
                    <a:pt x="135983" y="98294"/>
                  </a:lnTo>
                  <a:lnTo>
                    <a:pt x="141545" y="70752"/>
                  </a:lnTo>
                  <a:lnTo>
                    <a:pt x="135983" y="43210"/>
                  </a:lnTo>
                  <a:lnTo>
                    <a:pt x="120815" y="20721"/>
                  </a:lnTo>
                  <a:lnTo>
                    <a:pt x="98321" y="5559"/>
                  </a:lnTo>
                  <a:lnTo>
                    <a:pt x="707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725485" y="592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22559" y="0"/>
                  </a:moveTo>
                  <a:lnTo>
                    <a:pt x="13773" y="1773"/>
                  </a:lnTo>
                  <a:lnTo>
                    <a:pt x="6603" y="6608"/>
                  </a:lnTo>
                  <a:lnTo>
                    <a:pt x="1771" y="13777"/>
                  </a:lnTo>
                  <a:lnTo>
                    <a:pt x="0" y="22555"/>
                  </a:lnTo>
                  <a:lnTo>
                    <a:pt x="1771" y="31342"/>
                  </a:lnTo>
                  <a:lnTo>
                    <a:pt x="6603" y="38516"/>
                  </a:lnTo>
                  <a:lnTo>
                    <a:pt x="13773" y="43353"/>
                  </a:lnTo>
                  <a:lnTo>
                    <a:pt x="22559" y="45126"/>
                  </a:lnTo>
                  <a:lnTo>
                    <a:pt x="31338" y="43353"/>
                  </a:lnTo>
                  <a:lnTo>
                    <a:pt x="38509" y="38516"/>
                  </a:lnTo>
                  <a:lnTo>
                    <a:pt x="43345" y="31342"/>
                  </a:lnTo>
                  <a:lnTo>
                    <a:pt x="45119" y="22555"/>
                  </a:lnTo>
                  <a:lnTo>
                    <a:pt x="43345" y="13777"/>
                  </a:lnTo>
                  <a:lnTo>
                    <a:pt x="38509" y="6608"/>
                  </a:lnTo>
                  <a:lnTo>
                    <a:pt x="31338" y="1773"/>
                  </a:lnTo>
                  <a:lnTo>
                    <a:pt x="22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2153194" y="566380"/>
              <a:ext cx="141605" cy="141605"/>
            </a:xfrm>
            <a:custGeom>
              <a:avLst/>
              <a:gdLst/>
              <a:ahLst/>
              <a:cxnLst/>
              <a:rect l="l" t="t" r="r" b="b"/>
              <a:pathLst>
                <a:path w="141605" h="141604">
                  <a:moveTo>
                    <a:pt x="70765" y="0"/>
                  </a:moveTo>
                  <a:lnTo>
                    <a:pt x="43217" y="5559"/>
                  </a:lnTo>
                  <a:lnTo>
                    <a:pt x="20724" y="20721"/>
                  </a:lnTo>
                  <a:lnTo>
                    <a:pt x="5560" y="43210"/>
                  </a:lnTo>
                  <a:lnTo>
                    <a:pt x="0" y="70752"/>
                  </a:lnTo>
                  <a:lnTo>
                    <a:pt x="5560" y="98294"/>
                  </a:lnTo>
                  <a:lnTo>
                    <a:pt x="20724" y="120784"/>
                  </a:lnTo>
                  <a:lnTo>
                    <a:pt x="43217" y="135945"/>
                  </a:lnTo>
                  <a:lnTo>
                    <a:pt x="70765" y="141505"/>
                  </a:lnTo>
                  <a:lnTo>
                    <a:pt x="98312" y="135945"/>
                  </a:lnTo>
                  <a:lnTo>
                    <a:pt x="120805" y="120784"/>
                  </a:lnTo>
                  <a:lnTo>
                    <a:pt x="135969" y="98294"/>
                  </a:lnTo>
                  <a:lnTo>
                    <a:pt x="141530" y="70752"/>
                  </a:lnTo>
                  <a:lnTo>
                    <a:pt x="135969" y="43210"/>
                  </a:lnTo>
                  <a:lnTo>
                    <a:pt x="120805" y="20721"/>
                  </a:lnTo>
                  <a:lnTo>
                    <a:pt x="98312" y="5559"/>
                  </a:lnTo>
                  <a:lnTo>
                    <a:pt x="707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2223959" y="59200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22575" y="0"/>
                  </a:moveTo>
                  <a:lnTo>
                    <a:pt x="13786" y="1773"/>
                  </a:lnTo>
                  <a:lnTo>
                    <a:pt x="6611" y="6608"/>
                  </a:lnTo>
                  <a:lnTo>
                    <a:pt x="1773" y="13777"/>
                  </a:lnTo>
                  <a:lnTo>
                    <a:pt x="0" y="22555"/>
                  </a:lnTo>
                  <a:lnTo>
                    <a:pt x="1773" y="31342"/>
                  </a:lnTo>
                  <a:lnTo>
                    <a:pt x="6611" y="38516"/>
                  </a:lnTo>
                  <a:lnTo>
                    <a:pt x="13786" y="43353"/>
                  </a:lnTo>
                  <a:lnTo>
                    <a:pt x="22575" y="45126"/>
                  </a:lnTo>
                  <a:lnTo>
                    <a:pt x="31354" y="43353"/>
                  </a:lnTo>
                  <a:lnTo>
                    <a:pt x="38525" y="38516"/>
                  </a:lnTo>
                  <a:lnTo>
                    <a:pt x="43361" y="31342"/>
                  </a:lnTo>
                  <a:lnTo>
                    <a:pt x="45134" y="22555"/>
                  </a:lnTo>
                  <a:lnTo>
                    <a:pt x="43361" y="13777"/>
                  </a:lnTo>
                  <a:lnTo>
                    <a:pt x="38525" y="6608"/>
                  </a:lnTo>
                  <a:lnTo>
                    <a:pt x="31354" y="1773"/>
                  </a:lnTo>
                  <a:lnTo>
                    <a:pt x="225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82729" y="689434"/>
              <a:ext cx="198755" cy="53340"/>
            </a:xfrm>
            <a:custGeom>
              <a:avLst/>
              <a:gdLst/>
              <a:ahLst/>
              <a:cxnLst/>
              <a:rect l="l" t="t" r="r" b="b"/>
              <a:pathLst>
                <a:path w="198755" h="53340">
                  <a:moveTo>
                    <a:pt x="10465" y="0"/>
                  </a:moveTo>
                  <a:lnTo>
                    <a:pt x="5968" y="3148"/>
                  </a:lnTo>
                  <a:lnTo>
                    <a:pt x="2005" y="7800"/>
                  </a:lnTo>
                  <a:lnTo>
                    <a:pt x="0" y="13063"/>
                  </a:lnTo>
                  <a:lnTo>
                    <a:pt x="4903" y="18138"/>
                  </a:lnTo>
                  <a:lnTo>
                    <a:pt x="44111" y="41462"/>
                  </a:lnTo>
                  <a:lnTo>
                    <a:pt x="84083" y="51989"/>
                  </a:lnTo>
                  <a:lnTo>
                    <a:pt x="101612" y="53068"/>
                  </a:lnTo>
                  <a:lnTo>
                    <a:pt x="122824" y="51447"/>
                  </a:lnTo>
                  <a:lnTo>
                    <a:pt x="169401" y="35570"/>
                  </a:lnTo>
                  <a:lnTo>
                    <a:pt x="198320" y="10839"/>
                  </a:lnTo>
                  <a:lnTo>
                    <a:pt x="192305" y="3211"/>
                  </a:lnTo>
                  <a:lnTo>
                    <a:pt x="186759" y="2553"/>
                  </a:lnTo>
                  <a:lnTo>
                    <a:pt x="182952" y="5576"/>
                  </a:lnTo>
                  <a:lnTo>
                    <a:pt x="156880" y="22318"/>
                  </a:lnTo>
                  <a:lnTo>
                    <a:pt x="129678" y="32325"/>
                  </a:lnTo>
                  <a:lnTo>
                    <a:pt x="101442" y="35572"/>
                  </a:lnTo>
                  <a:lnTo>
                    <a:pt x="72269" y="32032"/>
                  </a:lnTo>
                  <a:lnTo>
                    <a:pt x="28599" y="13901"/>
                  </a:lnTo>
                  <a:lnTo>
                    <a:pt x="20350" y="7377"/>
                  </a:lnTo>
                  <a:lnTo>
                    <a:pt x="19348" y="6171"/>
                  </a:lnTo>
                  <a:lnTo>
                    <a:pt x="104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520342" y="700620"/>
              <a:ext cx="909319" cy="90805"/>
            </a:xfrm>
            <a:custGeom>
              <a:avLst/>
              <a:gdLst/>
              <a:ahLst/>
              <a:cxnLst/>
              <a:rect l="l" t="t" r="r" b="b"/>
              <a:pathLst>
                <a:path w="909319" h="90804">
                  <a:moveTo>
                    <a:pt x="134353" y="45161"/>
                  </a:moveTo>
                  <a:lnTo>
                    <a:pt x="129082" y="27584"/>
                  </a:lnTo>
                  <a:lnTo>
                    <a:pt x="114681" y="13233"/>
                  </a:lnTo>
                  <a:lnTo>
                    <a:pt x="93332" y="3556"/>
                  </a:lnTo>
                  <a:lnTo>
                    <a:pt x="67183" y="0"/>
                  </a:lnTo>
                  <a:lnTo>
                    <a:pt x="41033" y="3556"/>
                  </a:lnTo>
                  <a:lnTo>
                    <a:pt x="19672" y="13233"/>
                  </a:lnTo>
                  <a:lnTo>
                    <a:pt x="5283" y="27584"/>
                  </a:lnTo>
                  <a:lnTo>
                    <a:pt x="0" y="45161"/>
                  </a:lnTo>
                  <a:lnTo>
                    <a:pt x="5283" y="62750"/>
                  </a:lnTo>
                  <a:lnTo>
                    <a:pt x="19672" y="77101"/>
                  </a:lnTo>
                  <a:lnTo>
                    <a:pt x="41033" y="86791"/>
                  </a:lnTo>
                  <a:lnTo>
                    <a:pt x="67183" y="90335"/>
                  </a:lnTo>
                  <a:lnTo>
                    <a:pt x="93332" y="86791"/>
                  </a:lnTo>
                  <a:lnTo>
                    <a:pt x="114681" y="77101"/>
                  </a:lnTo>
                  <a:lnTo>
                    <a:pt x="129082" y="62750"/>
                  </a:lnTo>
                  <a:lnTo>
                    <a:pt x="134353" y="45161"/>
                  </a:lnTo>
                  <a:close/>
                </a:path>
                <a:path w="909319" h="90804">
                  <a:moveTo>
                    <a:pt x="908748" y="45161"/>
                  </a:moveTo>
                  <a:lnTo>
                    <a:pt x="903465" y="27584"/>
                  </a:lnTo>
                  <a:lnTo>
                    <a:pt x="889063" y="13233"/>
                  </a:lnTo>
                  <a:lnTo>
                    <a:pt x="867714" y="3556"/>
                  </a:lnTo>
                  <a:lnTo>
                    <a:pt x="841565" y="0"/>
                  </a:lnTo>
                  <a:lnTo>
                    <a:pt x="815416" y="3556"/>
                  </a:lnTo>
                  <a:lnTo>
                    <a:pt x="794054" y="13233"/>
                  </a:lnTo>
                  <a:lnTo>
                    <a:pt x="779653" y="27584"/>
                  </a:lnTo>
                  <a:lnTo>
                    <a:pt x="774369" y="45161"/>
                  </a:lnTo>
                  <a:lnTo>
                    <a:pt x="779653" y="62750"/>
                  </a:lnTo>
                  <a:lnTo>
                    <a:pt x="794054" y="77101"/>
                  </a:lnTo>
                  <a:lnTo>
                    <a:pt x="815416" y="86791"/>
                  </a:lnTo>
                  <a:lnTo>
                    <a:pt x="841565" y="90335"/>
                  </a:lnTo>
                  <a:lnTo>
                    <a:pt x="867714" y="86791"/>
                  </a:lnTo>
                  <a:lnTo>
                    <a:pt x="889063" y="77101"/>
                  </a:lnTo>
                  <a:lnTo>
                    <a:pt x="903465" y="62750"/>
                  </a:lnTo>
                  <a:lnTo>
                    <a:pt x="908748" y="45161"/>
                  </a:lnTo>
                  <a:close/>
                </a:path>
              </a:pathLst>
            </a:custGeom>
            <a:solidFill>
              <a:srgbClr val="FFB1C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031491"/>
              <a:ext cx="1001267" cy="13228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7008" y="441082"/>
            <a:ext cx="1157605" cy="1132840"/>
            <a:chOff x="57008" y="441082"/>
            <a:chExt cx="1157605" cy="1132840"/>
          </a:xfrm>
        </p:grpSpPr>
        <p:sp>
          <p:nvSpPr>
            <p:cNvPr id="4" name="object 4" descr=""/>
            <p:cNvSpPr/>
            <p:nvPr/>
          </p:nvSpPr>
          <p:spPr>
            <a:xfrm>
              <a:off x="57008" y="441082"/>
              <a:ext cx="1157605" cy="1132840"/>
            </a:xfrm>
            <a:custGeom>
              <a:avLst/>
              <a:gdLst/>
              <a:ahLst/>
              <a:cxnLst/>
              <a:rect l="l" t="t" r="r" b="b"/>
              <a:pathLst>
                <a:path w="1157605" h="1132840">
                  <a:moveTo>
                    <a:pt x="471198" y="0"/>
                  </a:moveTo>
                  <a:lnTo>
                    <a:pt x="447312" y="1197"/>
                  </a:lnTo>
                  <a:lnTo>
                    <a:pt x="426376" y="12752"/>
                  </a:lnTo>
                  <a:lnTo>
                    <a:pt x="412331" y="33546"/>
                  </a:lnTo>
                  <a:lnTo>
                    <a:pt x="390301" y="92952"/>
                  </a:lnTo>
                  <a:lnTo>
                    <a:pt x="380023" y="109937"/>
                  </a:lnTo>
                  <a:lnTo>
                    <a:pt x="364744" y="121612"/>
                  </a:lnTo>
                  <a:lnTo>
                    <a:pt x="346298" y="127050"/>
                  </a:lnTo>
                  <a:lnTo>
                    <a:pt x="326519" y="125324"/>
                  </a:lnTo>
                  <a:lnTo>
                    <a:pt x="263906" y="107593"/>
                  </a:lnTo>
                  <a:lnTo>
                    <a:pt x="238860" y="106653"/>
                  </a:lnTo>
                  <a:lnTo>
                    <a:pt x="217190" y="116699"/>
                  </a:lnTo>
                  <a:lnTo>
                    <a:pt x="202118" y="135224"/>
                  </a:lnTo>
                  <a:lnTo>
                    <a:pt x="196862" y="159726"/>
                  </a:lnTo>
                  <a:lnTo>
                    <a:pt x="199477" y="254841"/>
                  </a:lnTo>
                  <a:lnTo>
                    <a:pt x="196128" y="274849"/>
                  </a:lnTo>
                  <a:lnTo>
                    <a:pt x="185903" y="291599"/>
                  </a:lnTo>
                  <a:lnTo>
                    <a:pt x="170270" y="303465"/>
                  </a:lnTo>
                  <a:lnTo>
                    <a:pt x="150696" y="308819"/>
                  </a:lnTo>
                  <a:lnTo>
                    <a:pt x="127808" y="310511"/>
                  </a:lnTo>
                  <a:lnTo>
                    <a:pt x="101732" y="319631"/>
                  </a:lnTo>
                  <a:lnTo>
                    <a:pt x="84636" y="339351"/>
                  </a:lnTo>
                  <a:lnTo>
                    <a:pt x="78964" y="364824"/>
                  </a:lnTo>
                  <a:lnTo>
                    <a:pt x="87156" y="391202"/>
                  </a:lnTo>
                  <a:lnTo>
                    <a:pt x="95120" y="403781"/>
                  </a:lnTo>
                  <a:lnTo>
                    <a:pt x="102471" y="422707"/>
                  </a:lnTo>
                  <a:lnTo>
                    <a:pt x="102232" y="442342"/>
                  </a:lnTo>
                  <a:lnTo>
                    <a:pt x="94835" y="460536"/>
                  </a:lnTo>
                  <a:lnTo>
                    <a:pt x="80715" y="475137"/>
                  </a:lnTo>
                  <a:lnTo>
                    <a:pt x="22557" y="515674"/>
                  </a:lnTo>
                  <a:lnTo>
                    <a:pt x="5576" y="535193"/>
                  </a:lnTo>
                  <a:lnTo>
                    <a:pt x="0" y="559136"/>
                  </a:lnTo>
                  <a:lnTo>
                    <a:pt x="5804" y="583024"/>
                  </a:lnTo>
                  <a:lnTo>
                    <a:pt x="22968" y="602378"/>
                  </a:lnTo>
                  <a:lnTo>
                    <a:pt x="69429" y="634104"/>
                  </a:lnTo>
                  <a:lnTo>
                    <a:pt x="83520" y="648326"/>
                  </a:lnTo>
                  <a:lnTo>
                    <a:pt x="91133" y="666143"/>
                  </a:lnTo>
                  <a:lnTo>
                    <a:pt x="91809" y="685502"/>
                  </a:lnTo>
                  <a:lnTo>
                    <a:pt x="85088" y="704352"/>
                  </a:lnTo>
                  <a:lnTo>
                    <a:pt x="47190" y="768603"/>
                  </a:lnTo>
                  <a:lnTo>
                    <a:pt x="39858" y="793715"/>
                  </a:lnTo>
                  <a:lnTo>
                    <a:pt x="45000" y="818010"/>
                  </a:lnTo>
                  <a:lnTo>
                    <a:pt x="60625" y="837318"/>
                  </a:lnTo>
                  <a:lnTo>
                    <a:pt x="84742" y="847464"/>
                  </a:lnTo>
                  <a:lnTo>
                    <a:pt x="162541" y="859152"/>
                  </a:lnTo>
                  <a:lnTo>
                    <a:pt x="179864" y="864951"/>
                  </a:lnTo>
                  <a:lnTo>
                    <a:pt x="193824" y="875949"/>
                  </a:lnTo>
                  <a:lnTo>
                    <a:pt x="203342" y="890955"/>
                  </a:lnTo>
                  <a:lnTo>
                    <a:pt x="207339" y="908778"/>
                  </a:lnTo>
                  <a:lnTo>
                    <a:pt x="211139" y="989678"/>
                  </a:lnTo>
                  <a:lnTo>
                    <a:pt x="217672" y="1012791"/>
                  </a:lnTo>
                  <a:lnTo>
                    <a:pt x="232949" y="1029938"/>
                  </a:lnTo>
                  <a:lnTo>
                    <a:pt x="254047" y="1039014"/>
                  </a:lnTo>
                  <a:lnTo>
                    <a:pt x="278044" y="1037915"/>
                  </a:lnTo>
                  <a:lnTo>
                    <a:pt x="348041" y="1018228"/>
                  </a:lnTo>
                  <a:lnTo>
                    <a:pt x="372685" y="1017250"/>
                  </a:lnTo>
                  <a:lnTo>
                    <a:pt x="394129" y="1026940"/>
                  </a:lnTo>
                  <a:lnTo>
                    <a:pt x="409271" y="1044949"/>
                  </a:lnTo>
                  <a:lnTo>
                    <a:pt x="415007" y="1068929"/>
                  </a:lnTo>
                  <a:lnTo>
                    <a:pt x="422503" y="1096163"/>
                  </a:lnTo>
                  <a:lnTo>
                    <a:pt x="441627" y="1114706"/>
                  </a:lnTo>
                  <a:lnTo>
                    <a:pt x="467337" y="1121686"/>
                  </a:lnTo>
                  <a:lnTo>
                    <a:pt x="494589" y="1114234"/>
                  </a:lnTo>
                  <a:lnTo>
                    <a:pt x="557709" y="1076803"/>
                  </a:lnTo>
                  <a:lnTo>
                    <a:pt x="573168" y="1070683"/>
                  </a:lnTo>
                  <a:lnTo>
                    <a:pt x="589383" y="1069650"/>
                  </a:lnTo>
                  <a:lnTo>
                    <a:pt x="605146" y="1073594"/>
                  </a:lnTo>
                  <a:lnTo>
                    <a:pt x="619245" y="1082408"/>
                  </a:lnTo>
                  <a:lnTo>
                    <a:pt x="663582" y="1121071"/>
                  </a:lnTo>
                  <a:lnTo>
                    <a:pt x="686016" y="1132656"/>
                  </a:lnTo>
                  <a:lnTo>
                    <a:pt x="710063" y="1132697"/>
                  </a:lnTo>
                  <a:lnTo>
                    <a:pt x="731661" y="1122132"/>
                  </a:lnTo>
                  <a:lnTo>
                    <a:pt x="746748" y="1101894"/>
                  </a:lnTo>
                  <a:lnTo>
                    <a:pt x="778024" y="1028010"/>
                  </a:lnTo>
                  <a:lnTo>
                    <a:pt x="790598" y="1009998"/>
                  </a:lnTo>
                  <a:lnTo>
                    <a:pt x="808653" y="998991"/>
                  </a:lnTo>
                  <a:lnTo>
                    <a:pt x="829581" y="995932"/>
                  </a:lnTo>
                  <a:lnTo>
                    <a:pt x="850775" y="1001759"/>
                  </a:lnTo>
                  <a:lnTo>
                    <a:pt x="889650" y="1021865"/>
                  </a:lnTo>
                  <a:lnTo>
                    <a:pt x="916967" y="1027743"/>
                  </a:lnTo>
                  <a:lnTo>
                    <a:pt x="942054" y="1019588"/>
                  </a:lnTo>
                  <a:lnTo>
                    <a:pt x="960156" y="1000405"/>
                  </a:lnTo>
                  <a:lnTo>
                    <a:pt x="966524" y="973198"/>
                  </a:lnTo>
                  <a:lnTo>
                    <a:pt x="963955" y="901135"/>
                  </a:lnTo>
                  <a:lnTo>
                    <a:pt x="966727" y="882254"/>
                  </a:lnTo>
                  <a:lnTo>
                    <a:pt x="975704" y="866049"/>
                  </a:lnTo>
                  <a:lnTo>
                    <a:pt x="989729" y="853939"/>
                  </a:lnTo>
                  <a:lnTo>
                    <a:pt x="1007645" y="847341"/>
                  </a:lnTo>
                  <a:lnTo>
                    <a:pt x="1058659" y="838545"/>
                  </a:lnTo>
                  <a:lnTo>
                    <a:pt x="1081112" y="828959"/>
                  </a:lnTo>
                  <a:lnTo>
                    <a:pt x="1096274" y="811258"/>
                  </a:lnTo>
                  <a:lnTo>
                    <a:pt x="1102383" y="788773"/>
                  </a:lnTo>
                  <a:lnTo>
                    <a:pt x="1097672" y="764836"/>
                  </a:lnTo>
                  <a:lnTo>
                    <a:pt x="1069458" y="702799"/>
                  </a:lnTo>
                  <a:lnTo>
                    <a:pt x="1064889" y="685103"/>
                  </a:lnTo>
                  <a:lnTo>
                    <a:pt x="1066524" y="667398"/>
                  </a:lnTo>
                  <a:lnTo>
                    <a:pt x="1073945" y="651239"/>
                  </a:lnTo>
                  <a:lnTo>
                    <a:pt x="1086734" y="638179"/>
                  </a:lnTo>
                  <a:lnTo>
                    <a:pt x="1135609" y="603178"/>
                  </a:lnTo>
                  <a:lnTo>
                    <a:pt x="1150928" y="586072"/>
                  </a:lnTo>
                  <a:lnTo>
                    <a:pt x="1157401" y="565016"/>
                  </a:lnTo>
                  <a:lnTo>
                    <a:pt x="1154747" y="543153"/>
                  </a:lnTo>
                  <a:lnTo>
                    <a:pt x="1142686" y="523625"/>
                  </a:lnTo>
                  <a:lnTo>
                    <a:pt x="1079442" y="458652"/>
                  </a:lnTo>
                  <a:lnTo>
                    <a:pt x="1069596" y="444496"/>
                  </a:lnTo>
                  <a:lnTo>
                    <a:pt x="1064906" y="428345"/>
                  </a:lnTo>
                  <a:lnTo>
                    <a:pt x="1065538" y="411542"/>
                  </a:lnTo>
                  <a:lnTo>
                    <a:pt x="1071658" y="395431"/>
                  </a:lnTo>
                  <a:lnTo>
                    <a:pt x="1107964" y="333056"/>
                  </a:lnTo>
                  <a:lnTo>
                    <a:pt x="1115138" y="308077"/>
                  </a:lnTo>
                  <a:lnTo>
                    <a:pt x="1109993" y="283926"/>
                  </a:lnTo>
                  <a:lnTo>
                    <a:pt x="1094484" y="264705"/>
                  </a:lnTo>
                  <a:lnTo>
                    <a:pt x="1070566" y="254518"/>
                  </a:lnTo>
                  <a:lnTo>
                    <a:pt x="997799" y="243123"/>
                  </a:lnTo>
                  <a:lnTo>
                    <a:pt x="978563" y="236098"/>
                  </a:lnTo>
                  <a:lnTo>
                    <a:pt x="963891" y="222816"/>
                  </a:lnTo>
                  <a:lnTo>
                    <a:pt x="955136" y="205070"/>
                  </a:lnTo>
                  <a:lnTo>
                    <a:pt x="953647" y="184654"/>
                  </a:lnTo>
                  <a:lnTo>
                    <a:pt x="958232" y="147361"/>
                  </a:lnTo>
                  <a:lnTo>
                    <a:pt x="954785" y="121049"/>
                  </a:lnTo>
                  <a:lnTo>
                    <a:pt x="939958" y="100709"/>
                  </a:lnTo>
                  <a:lnTo>
                    <a:pt x="917437" y="89467"/>
                  </a:lnTo>
                  <a:lnTo>
                    <a:pt x="890911" y="90446"/>
                  </a:lnTo>
                  <a:lnTo>
                    <a:pt x="812299" y="113529"/>
                  </a:lnTo>
                  <a:lnTo>
                    <a:pt x="791406" y="115269"/>
                  </a:lnTo>
                  <a:lnTo>
                    <a:pt x="772149" y="109063"/>
                  </a:lnTo>
                  <a:lnTo>
                    <a:pt x="756633" y="96079"/>
                  </a:lnTo>
                  <a:lnTo>
                    <a:pt x="746963" y="77482"/>
                  </a:lnTo>
                  <a:lnTo>
                    <a:pt x="739748" y="52338"/>
                  </a:lnTo>
                  <a:lnTo>
                    <a:pt x="726642" y="29843"/>
                  </a:lnTo>
                  <a:lnTo>
                    <a:pt x="705602" y="16849"/>
                  </a:lnTo>
                  <a:lnTo>
                    <a:pt x="680958" y="14783"/>
                  </a:lnTo>
                  <a:lnTo>
                    <a:pt x="657044" y="25072"/>
                  </a:lnTo>
                  <a:lnTo>
                    <a:pt x="616845" y="55860"/>
                  </a:lnTo>
                  <a:lnTo>
                    <a:pt x="601420" y="64050"/>
                  </a:lnTo>
                  <a:lnTo>
                    <a:pt x="584604" y="66738"/>
                  </a:lnTo>
                  <a:lnTo>
                    <a:pt x="567806" y="63933"/>
                  </a:lnTo>
                  <a:lnTo>
                    <a:pt x="552433" y="55644"/>
                  </a:lnTo>
                  <a:lnTo>
                    <a:pt x="494096" y="10278"/>
                  </a:lnTo>
                  <a:lnTo>
                    <a:pt x="471198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2579" y="605745"/>
              <a:ext cx="815340" cy="814705"/>
            </a:xfrm>
            <a:custGeom>
              <a:avLst/>
              <a:gdLst/>
              <a:ahLst/>
              <a:cxnLst/>
              <a:rect l="l" t="t" r="r" b="b"/>
              <a:pathLst>
                <a:path w="815340" h="814705">
                  <a:moveTo>
                    <a:pt x="407383" y="0"/>
                  </a:moveTo>
                  <a:lnTo>
                    <a:pt x="359874" y="2739"/>
                  </a:lnTo>
                  <a:lnTo>
                    <a:pt x="313974" y="10755"/>
                  </a:lnTo>
                  <a:lnTo>
                    <a:pt x="269990" y="23741"/>
                  </a:lnTo>
                  <a:lnTo>
                    <a:pt x="228227" y="41392"/>
                  </a:lnTo>
                  <a:lnTo>
                    <a:pt x="188990" y="63401"/>
                  </a:lnTo>
                  <a:lnTo>
                    <a:pt x="152586" y="89465"/>
                  </a:lnTo>
                  <a:lnTo>
                    <a:pt x="119320" y="119276"/>
                  </a:lnTo>
                  <a:lnTo>
                    <a:pt x="89497" y="152530"/>
                  </a:lnTo>
                  <a:lnTo>
                    <a:pt x="63424" y="188921"/>
                  </a:lnTo>
                  <a:lnTo>
                    <a:pt x="41407" y="228144"/>
                  </a:lnTo>
                  <a:lnTo>
                    <a:pt x="23749" y="269892"/>
                  </a:lnTo>
                  <a:lnTo>
                    <a:pt x="10759" y="313860"/>
                  </a:lnTo>
                  <a:lnTo>
                    <a:pt x="2740" y="359743"/>
                  </a:lnTo>
                  <a:lnTo>
                    <a:pt x="0" y="407235"/>
                  </a:lnTo>
                  <a:lnTo>
                    <a:pt x="2740" y="454727"/>
                  </a:lnTo>
                  <a:lnTo>
                    <a:pt x="10759" y="500610"/>
                  </a:lnTo>
                  <a:lnTo>
                    <a:pt x="23749" y="544577"/>
                  </a:lnTo>
                  <a:lnTo>
                    <a:pt x="41407" y="586324"/>
                  </a:lnTo>
                  <a:lnTo>
                    <a:pt x="63424" y="625545"/>
                  </a:lnTo>
                  <a:lnTo>
                    <a:pt x="89497" y="661934"/>
                  </a:lnTo>
                  <a:lnTo>
                    <a:pt x="119320" y="695187"/>
                  </a:lnTo>
                  <a:lnTo>
                    <a:pt x="152586" y="724997"/>
                  </a:lnTo>
                  <a:lnTo>
                    <a:pt x="188990" y="751059"/>
                  </a:lnTo>
                  <a:lnTo>
                    <a:pt x="228227" y="773067"/>
                  </a:lnTo>
                  <a:lnTo>
                    <a:pt x="269990" y="790717"/>
                  </a:lnTo>
                  <a:lnTo>
                    <a:pt x="313974" y="803702"/>
                  </a:lnTo>
                  <a:lnTo>
                    <a:pt x="359874" y="811717"/>
                  </a:lnTo>
                  <a:lnTo>
                    <a:pt x="407383" y="814456"/>
                  </a:lnTo>
                  <a:lnTo>
                    <a:pt x="454892" y="811717"/>
                  </a:lnTo>
                  <a:lnTo>
                    <a:pt x="500791" y="803702"/>
                  </a:lnTo>
                  <a:lnTo>
                    <a:pt x="544775" y="790717"/>
                  </a:lnTo>
                  <a:lnTo>
                    <a:pt x="586537" y="773067"/>
                  </a:lnTo>
                  <a:lnTo>
                    <a:pt x="625772" y="751059"/>
                  </a:lnTo>
                  <a:lnTo>
                    <a:pt x="662175" y="724997"/>
                  </a:lnTo>
                  <a:lnTo>
                    <a:pt x="695439" y="695187"/>
                  </a:lnTo>
                  <a:lnTo>
                    <a:pt x="725260" y="661935"/>
                  </a:lnTo>
                  <a:lnTo>
                    <a:pt x="751331" y="625545"/>
                  </a:lnTo>
                  <a:lnTo>
                    <a:pt x="773348" y="586324"/>
                  </a:lnTo>
                  <a:lnTo>
                    <a:pt x="791003" y="544577"/>
                  </a:lnTo>
                  <a:lnTo>
                    <a:pt x="803993" y="500610"/>
                  </a:lnTo>
                  <a:lnTo>
                    <a:pt x="812011" y="454728"/>
                  </a:lnTo>
                  <a:lnTo>
                    <a:pt x="814752" y="407236"/>
                  </a:lnTo>
                  <a:lnTo>
                    <a:pt x="812011" y="359744"/>
                  </a:lnTo>
                  <a:lnTo>
                    <a:pt x="803993" y="313860"/>
                  </a:lnTo>
                  <a:lnTo>
                    <a:pt x="791003" y="269892"/>
                  </a:lnTo>
                  <a:lnTo>
                    <a:pt x="773348" y="228144"/>
                  </a:lnTo>
                  <a:lnTo>
                    <a:pt x="751331" y="188922"/>
                  </a:lnTo>
                  <a:lnTo>
                    <a:pt x="725260" y="152531"/>
                  </a:lnTo>
                  <a:lnTo>
                    <a:pt x="695439" y="119277"/>
                  </a:lnTo>
                  <a:lnTo>
                    <a:pt x="662175" y="89465"/>
                  </a:lnTo>
                  <a:lnTo>
                    <a:pt x="625772" y="63402"/>
                  </a:lnTo>
                  <a:lnTo>
                    <a:pt x="586537" y="41392"/>
                  </a:lnTo>
                  <a:lnTo>
                    <a:pt x="544775" y="23741"/>
                  </a:lnTo>
                  <a:lnTo>
                    <a:pt x="500791" y="10755"/>
                  </a:lnTo>
                  <a:lnTo>
                    <a:pt x="454892" y="2739"/>
                  </a:lnTo>
                  <a:lnTo>
                    <a:pt x="407383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3312" y="687050"/>
              <a:ext cx="313055" cy="172085"/>
            </a:xfrm>
            <a:custGeom>
              <a:avLst/>
              <a:gdLst/>
              <a:ahLst/>
              <a:cxnLst/>
              <a:rect l="l" t="t" r="r" b="b"/>
              <a:pathLst>
                <a:path w="313055" h="172084">
                  <a:moveTo>
                    <a:pt x="229990" y="0"/>
                  </a:moveTo>
                  <a:lnTo>
                    <a:pt x="177171" y="5839"/>
                  </a:lnTo>
                  <a:lnTo>
                    <a:pt x="128450" y="22508"/>
                  </a:lnTo>
                  <a:lnTo>
                    <a:pt x="85100" y="48736"/>
                  </a:lnTo>
                  <a:lnTo>
                    <a:pt x="48393" y="83248"/>
                  </a:lnTo>
                  <a:lnTo>
                    <a:pt x="19602" y="124773"/>
                  </a:lnTo>
                  <a:lnTo>
                    <a:pt x="0" y="172038"/>
                  </a:lnTo>
                  <a:lnTo>
                    <a:pt x="29019" y="133313"/>
                  </a:lnTo>
                  <a:lnTo>
                    <a:pt x="63079" y="99065"/>
                  </a:lnTo>
                  <a:lnTo>
                    <a:pt x="101640" y="69834"/>
                  </a:lnTo>
                  <a:lnTo>
                    <a:pt x="144161" y="46160"/>
                  </a:lnTo>
                  <a:lnTo>
                    <a:pt x="190104" y="28581"/>
                  </a:lnTo>
                  <a:lnTo>
                    <a:pt x="238929" y="17638"/>
                  </a:lnTo>
                  <a:lnTo>
                    <a:pt x="290096" y="13871"/>
                  </a:lnTo>
                  <a:lnTo>
                    <a:pt x="297618" y="13871"/>
                  </a:lnTo>
                  <a:lnTo>
                    <a:pt x="312479" y="14609"/>
                  </a:lnTo>
                  <a:lnTo>
                    <a:pt x="292817" y="8349"/>
                  </a:lnTo>
                  <a:lnTo>
                    <a:pt x="272464" y="3769"/>
                  </a:lnTo>
                  <a:lnTo>
                    <a:pt x="251496" y="957"/>
                  </a:lnTo>
                  <a:lnTo>
                    <a:pt x="229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051" y="885786"/>
              <a:ext cx="118995" cy="7047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2769" y="891645"/>
              <a:ext cx="119380" cy="70485"/>
            </a:xfrm>
            <a:custGeom>
              <a:avLst/>
              <a:gdLst/>
              <a:ahLst/>
              <a:cxnLst/>
              <a:rect l="l" t="t" r="r" b="b"/>
              <a:pathLst>
                <a:path w="119379" h="70484">
                  <a:moveTo>
                    <a:pt x="59505" y="0"/>
                  </a:moveTo>
                  <a:lnTo>
                    <a:pt x="36364" y="4681"/>
                  </a:lnTo>
                  <a:lnTo>
                    <a:pt x="17447" y="17441"/>
                  </a:lnTo>
                  <a:lnTo>
                    <a:pt x="4683" y="36350"/>
                  </a:lnTo>
                  <a:lnTo>
                    <a:pt x="0" y="59483"/>
                  </a:lnTo>
                  <a:lnTo>
                    <a:pt x="0" y="65542"/>
                  </a:lnTo>
                  <a:lnTo>
                    <a:pt x="4922" y="70463"/>
                  </a:lnTo>
                  <a:lnTo>
                    <a:pt x="10999" y="70463"/>
                  </a:lnTo>
                  <a:lnTo>
                    <a:pt x="17076" y="70463"/>
                  </a:lnTo>
                  <a:lnTo>
                    <a:pt x="21999" y="65542"/>
                  </a:lnTo>
                  <a:lnTo>
                    <a:pt x="21999" y="59483"/>
                  </a:lnTo>
                  <a:lnTo>
                    <a:pt x="24951" y="44899"/>
                  </a:lnTo>
                  <a:lnTo>
                    <a:pt x="32998" y="32980"/>
                  </a:lnTo>
                  <a:lnTo>
                    <a:pt x="44922" y="24940"/>
                  </a:lnTo>
                  <a:lnTo>
                    <a:pt x="59505" y="21991"/>
                  </a:lnTo>
                  <a:lnTo>
                    <a:pt x="74085" y="24940"/>
                  </a:lnTo>
                  <a:lnTo>
                    <a:pt x="86004" y="32979"/>
                  </a:lnTo>
                  <a:lnTo>
                    <a:pt x="94045" y="44892"/>
                  </a:lnTo>
                  <a:lnTo>
                    <a:pt x="96996" y="59468"/>
                  </a:lnTo>
                  <a:lnTo>
                    <a:pt x="96996" y="65542"/>
                  </a:lnTo>
                  <a:lnTo>
                    <a:pt x="101934" y="70463"/>
                  </a:lnTo>
                  <a:lnTo>
                    <a:pt x="114087" y="70463"/>
                  </a:lnTo>
                  <a:lnTo>
                    <a:pt x="119010" y="65542"/>
                  </a:lnTo>
                  <a:lnTo>
                    <a:pt x="119010" y="59468"/>
                  </a:lnTo>
                  <a:lnTo>
                    <a:pt x="114325" y="36344"/>
                  </a:lnTo>
                  <a:lnTo>
                    <a:pt x="101557" y="17439"/>
                  </a:lnTo>
                  <a:lnTo>
                    <a:pt x="82639" y="4681"/>
                  </a:lnTo>
                  <a:lnTo>
                    <a:pt x="59505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5126" y="984700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2" y="2081"/>
                  </a:lnTo>
                  <a:lnTo>
                    <a:pt x="14074" y="8231"/>
                  </a:lnTo>
                  <a:lnTo>
                    <a:pt x="3849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6" y="50122"/>
                  </a:lnTo>
                  <a:lnTo>
                    <a:pt x="28422" y="56669"/>
                  </a:lnTo>
                  <a:lnTo>
                    <a:pt x="46736" y="59237"/>
                  </a:lnTo>
                  <a:lnTo>
                    <a:pt x="65112" y="57149"/>
                  </a:lnTo>
                  <a:lnTo>
                    <a:pt x="80177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61"/>
                  </a:lnTo>
                  <a:lnTo>
                    <a:pt x="80731" y="9113"/>
                  </a:lnTo>
                  <a:lnTo>
                    <a:pt x="65835" y="2567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703" y="1071373"/>
              <a:ext cx="155486" cy="8215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3354" y="980471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4" y="2081"/>
                  </a:lnTo>
                  <a:lnTo>
                    <a:pt x="14080" y="8231"/>
                  </a:lnTo>
                  <a:lnTo>
                    <a:pt x="3855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8" y="50122"/>
                  </a:lnTo>
                  <a:lnTo>
                    <a:pt x="28428" y="56669"/>
                  </a:lnTo>
                  <a:lnTo>
                    <a:pt x="46751" y="59237"/>
                  </a:lnTo>
                  <a:lnTo>
                    <a:pt x="65119" y="57149"/>
                  </a:lnTo>
                  <a:lnTo>
                    <a:pt x="80179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54"/>
                  </a:lnTo>
                  <a:lnTo>
                    <a:pt x="80731" y="9107"/>
                  </a:lnTo>
                  <a:lnTo>
                    <a:pt x="65835" y="2565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51464" y="2965704"/>
            <a:ext cx="609600" cy="609600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08819" y="3072383"/>
            <a:ext cx="486155" cy="37642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6680" y="4221479"/>
            <a:ext cx="2119883" cy="1752600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8900159" y="4119371"/>
            <a:ext cx="3291840" cy="1755775"/>
            <a:chOff x="8900159" y="4119371"/>
            <a:chExt cx="3291840" cy="1755775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57687" y="4122419"/>
              <a:ext cx="1734311" cy="175260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00159" y="4119371"/>
              <a:ext cx="2119883" cy="1754124"/>
            </a:xfrm>
            <a:prstGeom prst="rect">
              <a:avLst/>
            </a:prstGeom>
          </p:spPr>
        </p:pic>
      </p:grpSp>
      <p:grpSp>
        <p:nvGrpSpPr>
          <p:cNvPr id="18" name="object 18" descr=""/>
          <p:cNvGrpSpPr/>
          <p:nvPr/>
        </p:nvGrpSpPr>
        <p:grpSpPr>
          <a:xfrm>
            <a:off x="7074407" y="4768596"/>
            <a:ext cx="5118100" cy="2089785"/>
            <a:chOff x="7074407" y="4768596"/>
            <a:chExt cx="5118100" cy="2089785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18191" y="5984746"/>
              <a:ext cx="2112263" cy="87325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32719" y="4971288"/>
              <a:ext cx="1859279" cy="17541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5335" y="4768596"/>
              <a:ext cx="2119883" cy="175412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11283" y="5109971"/>
              <a:ext cx="2119883" cy="1748027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7887" y="5105399"/>
              <a:ext cx="2119883" cy="175259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74407" y="5109971"/>
              <a:ext cx="2119883" cy="1748027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12880" y="4291584"/>
            <a:ext cx="405383" cy="243839"/>
          </a:xfrm>
          <a:prstGeom prst="rect">
            <a:avLst/>
          </a:prstGeom>
        </p:spPr>
      </p:pic>
      <p:pic>
        <p:nvPicPr>
          <p:cNvPr id="26" name="object 2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8016" y="4283964"/>
            <a:ext cx="356616" cy="275844"/>
          </a:xfrm>
          <a:prstGeom prst="rect">
            <a:avLst/>
          </a:prstGeom>
        </p:spPr>
      </p:pic>
      <p:grpSp>
        <p:nvGrpSpPr>
          <p:cNvPr id="27" name="object 27" descr=""/>
          <p:cNvGrpSpPr/>
          <p:nvPr/>
        </p:nvGrpSpPr>
        <p:grpSpPr>
          <a:xfrm>
            <a:off x="11338559" y="223774"/>
            <a:ext cx="383540" cy="386715"/>
            <a:chOff x="11338559" y="223774"/>
            <a:chExt cx="383540" cy="386715"/>
          </a:xfrm>
        </p:grpSpPr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346179" y="231660"/>
              <a:ext cx="375678" cy="378701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76481" y="361696"/>
              <a:ext cx="81152" cy="84327"/>
            </a:xfrm>
            <a:prstGeom prst="rect">
              <a:avLst/>
            </a:prstGeom>
          </p:spPr>
        </p:pic>
        <p:sp>
          <p:nvSpPr>
            <p:cNvPr id="30" name="object 30" descr=""/>
            <p:cNvSpPr/>
            <p:nvPr/>
          </p:nvSpPr>
          <p:spPr>
            <a:xfrm>
              <a:off x="11476481" y="361696"/>
              <a:ext cx="81280" cy="84455"/>
            </a:xfrm>
            <a:custGeom>
              <a:avLst/>
              <a:gdLst/>
              <a:ahLst/>
              <a:cxnLst/>
              <a:rect l="l" t="t" r="r" b="b"/>
              <a:pathLst>
                <a:path w="81279" h="84454">
                  <a:moveTo>
                    <a:pt x="41021" y="0"/>
                  </a:moveTo>
                  <a:lnTo>
                    <a:pt x="78962" y="21129"/>
                  </a:lnTo>
                  <a:lnTo>
                    <a:pt x="81152" y="41528"/>
                  </a:lnTo>
                  <a:lnTo>
                    <a:pt x="80603" y="53169"/>
                  </a:lnTo>
                  <a:lnTo>
                    <a:pt x="51010" y="83780"/>
                  </a:lnTo>
                  <a:lnTo>
                    <a:pt x="40386" y="84327"/>
                  </a:lnTo>
                  <a:lnTo>
                    <a:pt x="29837" y="83802"/>
                  </a:lnTo>
                  <a:lnTo>
                    <a:pt x="547" y="54209"/>
                  </a:lnTo>
                  <a:lnTo>
                    <a:pt x="0" y="43179"/>
                  </a:lnTo>
                  <a:lnTo>
                    <a:pt x="567" y="31372"/>
                  </a:lnTo>
                  <a:lnTo>
                    <a:pt x="30303" y="547"/>
                  </a:lnTo>
                  <a:lnTo>
                    <a:pt x="41021" y="0"/>
                  </a:lnTo>
                  <a:close/>
                </a:path>
              </a:pathLst>
            </a:custGeom>
            <a:ln w="2758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 descr=""/>
          <p:cNvGrpSpPr/>
          <p:nvPr/>
        </p:nvGrpSpPr>
        <p:grpSpPr>
          <a:xfrm>
            <a:off x="888491" y="2708148"/>
            <a:ext cx="6197600" cy="2824480"/>
            <a:chOff x="888491" y="2708148"/>
            <a:chExt cx="6197600" cy="2824480"/>
          </a:xfrm>
        </p:grpSpPr>
        <p:sp>
          <p:nvSpPr>
            <p:cNvPr id="32" name="object 32" descr=""/>
            <p:cNvSpPr/>
            <p:nvPr/>
          </p:nvSpPr>
          <p:spPr>
            <a:xfrm>
              <a:off x="907541" y="2727198"/>
              <a:ext cx="6159500" cy="2786380"/>
            </a:xfrm>
            <a:custGeom>
              <a:avLst/>
              <a:gdLst/>
              <a:ahLst/>
              <a:cxnLst/>
              <a:rect l="l" t="t" r="r" b="b"/>
              <a:pathLst>
                <a:path w="6159500" h="2786379">
                  <a:moveTo>
                    <a:pt x="5425948" y="0"/>
                  </a:moveTo>
                  <a:lnTo>
                    <a:pt x="464312" y="0"/>
                  </a:lnTo>
                  <a:lnTo>
                    <a:pt x="416839" y="2397"/>
                  </a:lnTo>
                  <a:lnTo>
                    <a:pt x="370738" y="9433"/>
                  </a:lnTo>
                  <a:lnTo>
                    <a:pt x="326242" y="20876"/>
                  </a:lnTo>
                  <a:lnTo>
                    <a:pt x="283583" y="36490"/>
                  </a:lnTo>
                  <a:lnTo>
                    <a:pt x="242996" y="56043"/>
                  </a:lnTo>
                  <a:lnTo>
                    <a:pt x="204713" y="79302"/>
                  </a:lnTo>
                  <a:lnTo>
                    <a:pt x="168969" y="106032"/>
                  </a:lnTo>
                  <a:lnTo>
                    <a:pt x="135996" y="136001"/>
                  </a:lnTo>
                  <a:lnTo>
                    <a:pt x="106028" y="168974"/>
                  </a:lnTo>
                  <a:lnTo>
                    <a:pt x="79298" y="204719"/>
                  </a:lnTo>
                  <a:lnTo>
                    <a:pt x="56041" y="243001"/>
                  </a:lnTo>
                  <a:lnTo>
                    <a:pt x="36488" y="283589"/>
                  </a:lnTo>
                  <a:lnTo>
                    <a:pt x="20875" y="326247"/>
                  </a:lnTo>
                  <a:lnTo>
                    <a:pt x="9433" y="370742"/>
                  </a:lnTo>
                  <a:lnTo>
                    <a:pt x="2397" y="416841"/>
                  </a:lnTo>
                  <a:lnTo>
                    <a:pt x="0" y="464312"/>
                  </a:lnTo>
                  <a:lnTo>
                    <a:pt x="0" y="2321560"/>
                  </a:lnTo>
                  <a:lnTo>
                    <a:pt x="2397" y="2369030"/>
                  </a:lnTo>
                  <a:lnTo>
                    <a:pt x="9433" y="2415129"/>
                  </a:lnTo>
                  <a:lnTo>
                    <a:pt x="20875" y="2459624"/>
                  </a:lnTo>
                  <a:lnTo>
                    <a:pt x="36488" y="2502282"/>
                  </a:lnTo>
                  <a:lnTo>
                    <a:pt x="56041" y="2542870"/>
                  </a:lnTo>
                  <a:lnTo>
                    <a:pt x="79298" y="2581152"/>
                  </a:lnTo>
                  <a:lnTo>
                    <a:pt x="106028" y="2616897"/>
                  </a:lnTo>
                  <a:lnTo>
                    <a:pt x="135996" y="2649870"/>
                  </a:lnTo>
                  <a:lnTo>
                    <a:pt x="168969" y="2679839"/>
                  </a:lnTo>
                  <a:lnTo>
                    <a:pt x="204713" y="2706569"/>
                  </a:lnTo>
                  <a:lnTo>
                    <a:pt x="242996" y="2729828"/>
                  </a:lnTo>
                  <a:lnTo>
                    <a:pt x="283583" y="2749381"/>
                  </a:lnTo>
                  <a:lnTo>
                    <a:pt x="326242" y="2764995"/>
                  </a:lnTo>
                  <a:lnTo>
                    <a:pt x="370738" y="2776438"/>
                  </a:lnTo>
                  <a:lnTo>
                    <a:pt x="416839" y="2783474"/>
                  </a:lnTo>
                  <a:lnTo>
                    <a:pt x="464312" y="2785872"/>
                  </a:lnTo>
                  <a:lnTo>
                    <a:pt x="5425948" y="2785872"/>
                  </a:lnTo>
                  <a:lnTo>
                    <a:pt x="5473418" y="2783474"/>
                  </a:lnTo>
                  <a:lnTo>
                    <a:pt x="5519517" y="2776438"/>
                  </a:lnTo>
                  <a:lnTo>
                    <a:pt x="5564012" y="2764995"/>
                  </a:lnTo>
                  <a:lnTo>
                    <a:pt x="5606670" y="2749381"/>
                  </a:lnTo>
                  <a:lnTo>
                    <a:pt x="5647258" y="2729828"/>
                  </a:lnTo>
                  <a:lnTo>
                    <a:pt x="5685540" y="2706569"/>
                  </a:lnTo>
                  <a:lnTo>
                    <a:pt x="5721285" y="2679839"/>
                  </a:lnTo>
                  <a:lnTo>
                    <a:pt x="5754258" y="2649870"/>
                  </a:lnTo>
                  <a:lnTo>
                    <a:pt x="5784227" y="2616897"/>
                  </a:lnTo>
                  <a:lnTo>
                    <a:pt x="5810957" y="2581152"/>
                  </a:lnTo>
                  <a:lnTo>
                    <a:pt x="5834216" y="2542870"/>
                  </a:lnTo>
                  <a:lnTo>
                    <a:pt x="5853769" y="2502282"/>
                  </a:lnTo>
                  <a:lnTo>
                    <a:pt x="5869383" y="2459624"/>
                  </a:lnTo>
                  <a:lnTo>
                    <a:pt x="5880826" y="2415129"/>
                  </a:lnTo>
                  <a:lnTo>
                    <a:pt x="5887862" y="2369030"/>
                  </a:lnTo>
                  <a:lnTo>
                    <a:pt x="5890260" y="2321560"/>
                  </a:lnTo>
                  <a:lnTo>
                    <a:pt x="5890260" y="1160779"/>
                  </a:lnTo>
                  <a:lnTo>
                    <a:pt x="6159246" y="1059179"/>
                  </a:lnTo>
                  <a:lnTo>
                    <a:pt x="5890260" y="464312"/>
                  </a:lnTo>
                  <a:lnTo>
                    <a:pt x="5887862" y="416841"/>
                  </a:lnTo>
                  <a:lnTo>
                    <a:pt x="5880826" y="370742"/>
                  </a:lnTo>
                  <a:lnTo>
                    <a:pt x="5869383" y="326247"/>
                  </a:lnTo>
                  <a:lnTo>
                    <a:pt x="5853769" y="283589"/>
                  </a:lnTo>
                  <a:lnTo>
                    <a:pt x="5834216" y="243001"/>
                  </a:lnTo>
                  <a:lnTo>
                    <a:pt x="5810957" y="204719"/>
                  </a:lnTo>
                  <a:lnTo>
                    <a:pt x="5784227" y="168974"/>
                  </a:lnTo>
                  <a:lnTo>
                    <a:pt x="5754258" y="136001"/>
                  </a:lnTo>
                  <a:lnTo>
                    <a:pt x="5721285" y="106032"/>
                  </a:lnTo>
                  <a:lnTo>
                    <a:pt x="5685540" y="79302"/>
                  </a:lnTo>
                  <a:lnTo>
                    <a:pt x="5647258" y="56043"/>
                  </a:lnTo>
                  <a:lnTo>
                    <a:pt x="5606670" y="36490"/>
                  </a:lnTo>
                  <a:lnTo>
                    <a:pt x="5564012" y="20876"/>
                  </a:lnTo>
                  <a:lnTo>
                    <a:pt x="5519517" y="9433"/>
                  </a:lnTo>
                  <a:lnTo>
                    <a:pt x="5473418" y="2397"/>
                  </a:lnTo>
                  <a:lnTo>
                    <a:pt x="5425948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07541" y="2727198"/>
              <a:ext cx="6159500" cy="2786380"/>
            </a:xfrm>
            <a:custGeom>
              <a:avLst/>
              <a:gdLst/>
              <a:ahLst/>
              <a:cxnLst/>
              <a:rect l="l" t="t" r="r" b="b"/>
              <a:pathLst>
                <a:path w="6159500" h="2786379">
                  <a:moveTo>
                    <a:pt x="0" y="464312"/>
                  </a:moveTo>
                  <a:lnTo>
                    <a:pt x="2397" y="416841"/>
                  </a:lnTo>
                  <a:lnTo>
                    <a:pt x="9433" y="370742"/>
                  </a:lnTo>
                  <a:lnTo>
                    <a:pt x="20875" y="326247"/>
                  </a:lnTo>
                  <a:lnTo>
                    <a:pt x="36488" y="283589"/>
                  </a:lnTo>
                  <a:lnTo>
                    <a:pt x="56041" y="243001"/>
                  </a:lnTo>
                  <a:lnTo>
                    <a:pt x="79298" y="204719"/>
                  </a:lnTo>
                  <a:lnTo>
                    <a:pt x="106028" y="168974"/>
                  </a:lnTo>
                  <a:lnTo>
                    <a:pt x="135996" y="136001"/>
                  </a:lnTo>
                  <a:lnTo>
                    <a:pt x="168969" y="106032"/>
                  </a:lnTo>
                  <a:lnTo>
                    <a:pt x="204713" y="79302"/>
                  </a:lnTo>
                  <a:lnTo>
                    <a:pt x="242996" y="56043"/>
                  </a:lnTo>
                  <a:lnTo>
                    <a:pt x="283583" y="36490"/>
                  </a:lnTo>
                  <a:lnTo>
                    <a:pt x="326242" y="20876"/>
                  </a:lnTo>
                  <a:lnTo>
                    <a:pt x="370738" y="9433"/>
                  </a:lnTo>
                  <a:lnTo>
                    <a:pt x="416839" y="2397"/>
                  </a:lnTo>
                  <a:lnTo>
                    <a:pt x="464312" y="0"/>
                  </a:lnTo>
                  <a:lnTo>
                    <a:pt x="3435985" y="0"/>
                  </a:lnTo>
                  <a:lnTo>
                    <a:pt x="4908550" y="0"/>
                  </a:lnTo>
                  <a:lnTo>
                    <a:pt x="5425948" y="0"/>
                  </a:lnTo>
                  <a:lnTo>
                    <a:pt x="5473418" y="2397"/>
                  </a:lnTo>
                  <a:lnTo>
                    <a:pt x="5519517" y="9433"/>
                  </a:lnTo>
                  <a:lnTo>
                    <a:pt x="5564012" y="20876"/>
                  </a:lnTo>
                  <a:lnTo>
                    <a:pt x="5606670" y="36490"/>
                  </a:lnTo>
                  <a:lnTo>
                    <a:pt x="5647258" y="56043"/>
                  </a:lnTo>
                  <a:lnTo>
                    <a:pt x="5685540" y="79302"/>
                  </a:lnTo>
                  <a:lnTo>
                    <a:pt x="5721285" y="106032"/>
                  </a:lnTo>
                  <a:lnTo>
                    <a:pt x="5754258" y="136001"/>
                  </a:lnTo>
                  <a:lnTo>
                    <a:pt x="5784227" y="168974"/>
                  </a:lnTo>
                  <a:lnTo>
                    <a:pt x="5810957" y="204719"/>
                  </a:lnTo>
                  <a:lnTo>
                    <a:pt x="5834216" y="243001"/>
                  </a:lnTo>
                  <a:lnTo>
                    <a:pt x="5853769" y="283589"/>
                  </a:lnTo>
                  <a:lnTo>
                    <a:pt x="5869383" y="326247"/>
                  </a:lnTo>
                  <a:lnTo>
                    <a:pt x="5880826" y="370742"/>
                  </a:lnTo>
                  <a:lnTo>
                    <a:pt x="5887862" y="416841"/>
                  </a:lnTo>
                  <a:lnTo>
                    <a:pt x="5890260" y="464312"/>
                  </a:lnTo>
                  <a:lnTo>
                    <a:pt x="6159246" y="1059179"/>
                  </a:lnTo>
                  <a:lnTo>
                    <a:pt x="5890260" y="1160779"/>
                  </a:lnTo>
                  <a:lnTo>
                    <a:pt x="5890260" y="2321560"/>
                  </a:lnTo>
                  <a:lnTo>
                    <a:pt x="5887862" y="2369030"/>
                  </a:lnTo>
                  <a:lnTo>
                    <a:pt x="5880826" y="2415129"/>
                  </a:lnTo>
                  <a:lnTo>
                    <a:pt x="5869383" y="2459624"/>
                  </a:lnTo>
                  <a:lnTo>
                    <a:pt x="5853769" y="2502282"/>
                  </a:lnTo>
                  <a:lnTo>
                    <a:pt x="5834216" y="2542870"/>
                  </a:lnTo>
                  <a:lnTo>
                    <a:pt x="5810957" y="2581152"/>
                  </a:lnTo>
                  <a:lnTo>
                    <a:pt x="5784227" y="2616897"/>
                  </a:lnTo>
                  <a:lnTo>
                    <a:pt x="5754258" y="2649870"/>
                  </a:lnTo>
                  <a:lnTo>
                    <a:pt x="5721285" y="2679839"/>
                  </a:lnTo>
                  <a:lnTo>
                    <a:pt x="5685540" y="2706569"/>
                  </a:lnTo>
                  <a:lnTo>
                    <a:pt x="5647258" y="2729828"/>
                  </a:lnTo>
                  <a:lnTo>
                    <a:pt x="5606670" y="2749381"/>
                  </a:lnTo>
                  <a:lnTo>
                    <a:pt x="5564012" y="2764995"/>
                  </a:lnTo>
                  <a:lnTo>
                    <a:pt x="5519517" y="2776438"/>
                  </a:lnTo>
                  <a:lnTo>
                    <a:pt x="5473418" y="2783474"/>
                  </a:lnTo>
                  <a:lnTo>
                    <a:pt x="5425948" y="2785872"/>
                  </a:lnTo>
                  <a:lnTo>
                    <a:pt x="4908550" y="2785872"/>
                  </a:lnTo>
                  <a:lnTo>
                    <a:pt x="3435985" y="2785872"/>
                  </a:lnTo>
                  <a:lnTo>
                    <a:pt x="464312" y="2785872"/>
                  </a:lnTo>
                  <a:lnTo>
                    <a:pt x="416839" y="2783474"/>
                  </a:lnTo>
                  <a:lnTo>
                    <a:pt x="370738" y="2776438"/>
                  </a:lnTo>
                  <a:lnTo>
                    <a:pt x="326242" y="2764995"/>
                  </a:lnTo>
                  <a:lnTo>
                    <a:pt x="283583" y="2749381"/>
                  </a:lnTo>
                  <a:lnTo>
                    <a:pt x="242996" y="2729828"/>
                  </a:lnTo>
                  <a:lnTo>
                    <a:pt x="204713" y="2706569"/>
                  </a:lnTo>
                  <a:lnTo>
                    <a:pt x="168969" y="2679839"/>
                  </a:lnTo>
                  <a:lnTo>
                    <a:pt x="135996" y="2649870"/>
                  </a:lnTo>
                  <a:lnTo>
                    <a:pt x="106028" y="2616897"/>
                  </a:lnTo>
                  <a:lnTo>
                    <a:pt x="79298" y="2581152"/>
                  </a:lnTo>
                  <a:lnTo>
                    <a:pt x="56041" y="2542870"/>
                  </a:lnTo>
                  <a:lnTo>
                    <a:pt x="36488" y="2502282"/>
                  </a:lnTo>
                  <a:lnTo>
                    <a:pt x="20875" y="2459624"/>
                  </a:lnTo>
                  <a:lnTo>
                    <a:pt x="9433" y="2415129"/>
                  </a:lnTo>
                  <a:lnTo>
                    <a:pt x="2397" y="2369030"/>
                  </a:lnTo>
                  <a:lnTo>
                    <a:pt x="0" y="2321560"/>
                  </a:lnTo>
                  <a:lnTo>
                    <a:pt x="0" y="1160779"/>
                  </a:lnTo>
                  <a:lnTo>
                    <a:pt x="0" y="464312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 descr=""/>
          <p:cNvSpPr txBox="1"/>
          <p:nvPr/>
        </p:nvSpPr>
        <p:spPr>
          <a:xfrm>
            <a:off x="1122070" y="3161537"/>
            <a:ext cx="546163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475">
                <a:solidFill>
                  <a:srgbClr val="171616"/>
                </a:solidFill>
                <a:latin typeface="Arial"/>
                <a:cs typeface="Arial"/>
              </a:rPr>
              <a:t>Các</a:t>
            </a:r>
            <a:r>
              <a:rPr dirty="0" sz="4000" spc="77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bạn</a:t>
            </a:r>
            <a:r>
              <a:rPr dirty="0" sz="4000" spc="78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hãy</a:t>
            </a:r>
            <a:r>
              <a:rPr dirty="0" sz="4000" spc="77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trả</a:t>
            </a:r>
            <a:r>
              <a:rPr dirty="0" sz="4000" spc="79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lời</a:t>
            </a:r>
            <a:r>
              <a:rPr dirty="0" sz="4000" spc="77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340">
                <a:solidFill>
                  <a:srgbClr val="171616"/>
                </a:solidFill>
                <a:latin typeface="Arial"/>
                <a:cs typeface="Arial"/>
              </a:rPr>
              <a:t>các </a:t>
            </a:r>
            <a:r>
              <a:rPr dirty="0" sz="4000" spc="-265">
                <a:solidFill>
                  <a:srgbClr val="171616"/>
                </a:solidFill>
                <a:latin typeface="Arial"/>
                <a:cs typeface="Arial"/>
              </a:rPr>
              <a:t>câu</a:t>
            </a:r>
            <a:r>
              <a:rPr dirty="0" sz="4000" spc="-2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hỏi</a:t>
            </a:r>
            <a:r>
              <a:rPr dirty="0" sz="4000" spc="-3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để</a:t>
            </a:r>
            <a:r>
              <a:rPr dirty="0" sz="4000" spc="-30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000">
                <a:solidFill>
                  <a:srgbClr val="171616"/>
                </a:solidFill>
                <a:latin typeface="Arial"/>
                <a:cs typeface="Arial"/>
              </a:rPr>
              <a:t>cùng</a:t>
            </a:r>
            <a:r>
              <a:rPr dirty="0" sz="4000" spc="-25">
                <a:solidFill>
                  <a:srgbClr val="171616"/>
                </a:solidFill>
                <a:latin typeface="Arial"/>
                <a:cs typeface="Arial"/>
              </a:rPr>
              <a:t>  </a:t>
            </a:r>
            <a:r>
              <a:rPr dirty="0" sz="4000" spc="-190">
                <a:solidFill>
                  <a:srgbClr val="171616"/>
                </a:solidFill>
                <a:latin typeface="Arial"/>
                <a:cs typeface="Arial"/>
              </a:rPr>
              <a:t>chúng </a:t>
            </a:r>
            <a:r>
              <a:rPr dirty="0" sz="4000" spc="-165">
                <a:solidFill>
                  <a:srgbClr val="171616"/>
                </a:solidFill>
                <a:latin typeface="Arial"/>
                <a:cs typeface="Arial"/>
              </a:rPr>
              <a:t>mình</a:t>
            </a:r>
            <a:r>
              <a:rPr dirty="0" sz="4000" spc="-18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75">
                <a:solidFill>
                  <a:srgbClr val="171616"/>
                </a:solidFill>
                <a:latin typeface="Arial"/>
                <a:cs typeface="Arial"/>
              </a:rPr>
              <a:t>bắt</a:t>
            </a:r>
            <a:r>
              <a:rPr dirty="0" sz="4000" spc="-19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250">
                <a:solidFill>
                  <a:srgbClr val="171616"/>
                </a:solidFill>
                <a:latin typeface="Arial"/>
                <a:cs typeface="Arial"/>
              </a:rPr>
              <a:t>cánh</a:t>
            </a:r>
            <a:r>
              <a:rPr dirty="0" sz="4000" spc="-195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280">
                <a:solidFill>
                  <a:srgbClr val="171616"/>
                </a:solidFill>
                <a:latin typeface="Arial"/>
                <a:cs typeface="Arial"/>
              </a:rPr>
              <a:t>cam</a:t>
            </a:r>
            <a:r>
              <a:rPr dirty="0" sz="4000" spc="-200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4000" spc="-20">
                <a:solidFill>
                  <a:srgbClr val="171616"/>
                </a:solidFill>
                <a:latin typeface="Arial"/>
                <a:cs typeface="Arial"/>
              </a:rPr>
              <a:t>nhé!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35" name="object 35" descr=""/>
          <p:cNvGrpSpPr/>
          <p:nvPr/>
        </p:nvGrpSpPr>
        <p:grpSpPr>
          <a:xfrm>
            <a:off x="7296911" y="3166872"/>
            <a:ext cx="4878705" cy="3074035"/>
            <a:chOff x="7296911" y="3166872"/>
            <a:chExt cx="4878705" cy="3074035"/>
          </a:xfrm>
        </p:grpSpPr>
        <p:pic>
          <p:nvPicPr>
            <p:cNvPr id="36" name="object 3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96911" y="4123944"/>
              <a:ext cx="2118359" cy="2116836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90888" y="3166872"/>
              <a:ext cx="2784348" cy="2785872"/>
            </a:xfrm>
            <a:prstGeom prst="rect">
              <a:avLst/>
            </a:prstGeom>
          </p:spPr>
        </p:pic>
      </p:grpSp>
      <p:pic>
        <p:nvPicPr>
          <p:cNvPr id="38" name="object 3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55904" y="143255"/>
            <a:ext cx="10680192" cy="22250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92404" y="1990725"/>
            <a:ext cx="11809095" cy="4693285"/>
            <a:chOff x="192404" y="1990725"/>
            <a:chExt cx="11809095" cy="4693285"/>
          </a:xfrm>
        </p:grpSpPr>
        <p:sp>
          <p:nvSpPr>
            <p:cNvPr id="4" name="object 4" descr=""/>
            <p:cNvSpPr/>
            <p:nvPr/>
          </p:nvSpPr>
          <p:spPr>
            <a:xfrm>
              <a:off x="201929" y="2000250"/>
              <a:ext cx="11790045" cy="4674235"/>
            </a:xfrm>
            <a:custGeom>
              <a:avLst/>
              <a:gdLst/>
              <a:ahLst/>
              <a:cxnLst/>
              <a:rect l="l" t="t" r="r" b="b"/>
              <a:pathLst>
                <a:path w="11790045" h="4674234">
                  <a:moveTo>
                    <a:pt x="11322558" y="0"/>
                  </a:moveTo>
                  <a:lnTo>
                    <a:pt x="467080" y="0"/>
                  </a:lnTo>
                  <a:lnTo>
                    <a:pt x="419324" y="2412"/>
                  </a:lnTo>
                  <a:lnTo>
                    <a:pt x="372947" y="9491"/>
                  </a:lnTo>
                  <a:lnTo>
                    <a:pt x="328184" y="21003"/>
                  </a:lnTo>
                  <a:lnTo>
                    <a:pt x="285271" y="36712"/>
                  </a:lnTo>
                  <a:lnTo>
                    <a:pt x="244441" y="56384"/>
                  </a:lnTo>
                  <a:lnTo>
                    <a:pt x="205930" y="79784"/>
                  </a:lnTo>
                  <a:lnTo>
                    <a:pt x="169973" y="106676"/>
                  </a:lnTo>
                  <a:lnTo>
                    <a:pt x="136804" y="136826"/>
                  </a:lnTo>
                  <a:lnTo>
                    <a:pt x="106658" y="169999"/>
                  </a:lnTo>
                  <a:lnTo>
                    <a:pt x="79769" y="205959"/>
                  </a:lnTo>
                  <a:lnTo>
                    <a:pt x="56373" y="244472"/>
                  </a:lnTo>
                  <a:lnTo>
                    <a:pt x="36705" y="285303"/>
                  </a:lnTo>
                  <a:lnTo>
                    <a:pt x="20998" y="328217"/>
                  </a:lnTo>
                  <a:lnTo>
                    <a:pt x="9489" y="372978"/>
                  </a:lnTo>
                  <a:lnTo>
                    <a:pt x="2411" y="419353"/>
                  </a:lnTo>
                  <a:lnTo>
                    <a:pt x="0" y="467105"/>
                  </a:lnTo>
                  <a:lnTo>
                    <a:pt x="0" y="4207014"/>
                  </a:lnTo>
                  <a:lnTo>
                    <a:pt x="2411" y="4254773"/>
                  </a:lnTo>
                  <a:lnTo>
                    <a:pt x="9489" y="4301152"/>
                  </a:lnTo>
                  <a:lnTo>
                    <a:pt x="20998" y="4345916"/>
                  </a:lnTo>
                  <a:lnTo>
                    <a:pt x="36705" y="4388831"/>
                  </a:lnTo>
                  <a:lnTo>
                    <a:pt x="56373" y="4429662"/>
                  </a:lnTo>
                  <a:lnTo>
                    <a:pt x="79769" y="4468173"/>
                  </a:lnTo>
                  <a:lnTo>
                    <a:pt x="106658" y="4504132"/>
                  </a:lnTo>
                  <a:lnTo>
                    <a:pt x="136804" y="4537302"/>
                  </a:lnTo>
                  <a:lnTo>
                    <a:pt x="169973" y="4567448"/>
                  </a:lnTo>
                  <a:lnTo>
                    <a:pt x="205930" y="4594337"/>
                  </a:lnTo>
                  <a:lnTo>
                    <a:pt x="244441" y="4617733"/>
                  </a:lnTo>
                  <a:lnTo>
                    <a:pt x="285271" y="4637402"/>
                  </a:lnTo>
                  <a:lnTo>
                    <a:pt x="328184" y="4653108"/>
                  </a:lnTo>
                  <a:lnTo>
                    <a:pt x="372947" y="4664618"/>
                  </a:lnTo>
                  <a:lnTo>
                    <a:pt x="419324" y="4671696"/>
                  </a:lnTo>
                  <a:lnTo>
                    <a:pt x="467080" y="4674108"/>
                  </a:lnTo>
                  <a:lnTo>
                    <a:pt x="11322558" y="4674108"/>
                  </a:lnTo>
                  <a:lnTo>
                    <a:pt x="11370310" y="4671696"/>
                  </a:lnTo>
                  <a:lnTo>
                    <a:pt x="11416685" y="4664618"/>
                  </a:lnTo>
                  <a:lnTo>
                    <a:pt x="11461446" y="4653108"/>
                  </a:lnTo>
                  <a:lnTo>
                    <a:pt x="11504360" y="4637402"/>
                  </a:lnTo>
                  <a:lnTo>
                    <a:pt x="11545191" y="4617733"/>
                  </a:lnTo>
                  <a:lnTo>
                    <a:pt x="11583704" y="4594337"/>
                  </a:lnTo>
                  <a:lnTo>
                    <a:pt x="11619664" y="4567448"/>
                  </a:lnTo>
                  <a:lnTo>
                    <a:pt x="11652837" y="4537302"/>
                  </a:lnTo>
                  <a:lnTo>
                    <a:pt x="11682987" y="4504132"/>
                  </a:lnTo>
                  <a:lnTo>
                    <a:pt x="11709879" y="4468173"/>
                  </a:lnTo>
                  <a:lnTo>
                    <a:pt x="11733279" y="4429662"/>
                  </a:lnTo>
                  <a:lnTo>
                    <a:pt x="11752951" y="4388831"/>
                  </a:lnTo>
                  <a:lnTo>
                    <a:pt x="11768660" y="4345916"/>
                  </a:lnTo>
                  <a:lnTo>
                    <a:pt x="11780172" y="4301152"/>
                  </a:lnTo>
                  <a:lnTo>
                    <a:pt x="11787251" y="4254773"/>
                  </a:lnTo>
                  <a:lnTo>
                    <a:pt x="11789664" y="4207014"/>
                  </a:lnTo>
                  <a:lnTo>
                    <a:pt x="11789664" y="467105"/>
                  </a:lnTo>
                  <a:lnTo>
                    <a:pt x="11787251" y="419353"/>
                  </a:lnTo>
                  <a:lnTo>
                    <a:pt x="11780172" y="372978"/>
                  </a:lnTo>
                  <a:lnTo>
                    <a:pt x="11768660" y="328217"/>
                  </a:lnTo>
                  <a:lnTo>
                    <a:pt x="11752951" y="285303"/>
                  </a:lnTo>
                  <a:lnTo>
                    <a:pt x="11733279" y="244472"/>
                  </a:lnTo>
                  <a:lnTo>
                    <a:pt x="11709879" y="205959"/>
                  </a:lnTo>
                  <a:lnTo>
                    <a:pt x="11682987" y="169999"/>
                  </a:lnTo>
                  <a:lnTo>
                    <a:pt x="11652837" y="136826"/>
                  </a:lnTo>
                  <a:lnTo>
                    <a:pt x="11619664" y="106676"/>
                  </a:lnTo>
                  <a:lnTo>
                    <a:pt x="11583704" y="79784"/>
                  </a:lnTo>
                  <a:lnTo>
                    <a:pt x="11545191" y="56384"/>
                  </a:lnTo>
                  <a:lnTo>
                    <a:pt x="11504360" y="36712"/>
                  </a:lnTo>
                  <a:lnTo>
                    <a:pt x="11461446" y="21003"/>
                  </a:lnTo>
                  <a:lnTo>
                    <a:pt x="11416685" y="9491"/>
                  </a:lnTo>
                  <a:lnTo>
                    <a:pt x="11370310" y="2412"/>
                  </a:lnTo>
                  <a:lnTo>
                    <a:pt x="11322558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1929" y="2000250"/>
              <a:ext cx="11790045" cy="4674235"/>
            </a:xfrm>
            <a:custGeom>
              <a:avLst/>
              <a:gdLst/>
              <a:ahLst/>
              <a:cxnLst/>
              <a:rect l="l" t="t" r="r" b="b"/>
              <a:pathLst>
                <a:path w="11790045" h="4674234">
                  <a:moveTo>
                    <a:pt x="0" y="467105"/>
                  </a:moveTo>
                  <a:lnTo>
                    <a:pt x="2411" y="419353"/>
                  </a:lnTo>
                  <a:lnTo>
                    <a:pt x="9489" y="372978"/>
                  </a:lnTo>
                  <a:lnTo>
                    <a:pt x="20998" y="328217"/>
                  </a:lnTo>
                  <a:lnTo>
                    <a:pt x="36705" y="285303"/>
                  </a:lnTo>
                  <a:lnTo>
                    <a:pt x="56373" y="244472"/>
                  </a:lnTo>
                  <a:lnTo>
                    <a:pt x="79769" y="205959"/>
                  </a:lnTo>
                  <a:lnTo>
                    <a:pt x="106658" y="169999"/>
                  </a:lnTo>
                  <a:lnTo>
                    <a:pt x="136804" y="136826"/>
                  </a:lnTo>
                  <a:lnTo>
                    <a:pt x="169973" y="106676"/>
                  </a:lnTo>
                  <a:lnTo>
                    <a:pt x="205930" y="79784"/>
                  </a:lnTo>
                  <a:lnTo>
                    <a:pt x="244441" y="56384"/>
                  </a:lnTo>
                  <a:lnTo>
                    <a:pt x="285271" y="36712"/>
                  </a:lnTo>
                  <a:lnTo>
                    <a:pt x="328184" y="21003"/>
                  </a:lnTo>
                  <a:lnTo>
                    <a:pt x="372947" y="9491"/>
                  </a:lnTo>
                  <a:lnTo>
                    <a:pt x="419324" y="2412"/>
                  </a:lnTo>
                  <a:lnTo>
                    <a:pt x="467080" y="0"/>
                  </a:lnTo>
                  <a:lnTo>
                    <a:pt x="11322558" y="0"/>
                  </a:lnTo>
                  <a:lnTo>
                    <a:pt x="11370310" y="2412"/>
                  </a:lnTo>
                  <a:lnTo>
                    <a:pt x="11416685" y="9491"/>
                  </a:lnTo>
                  <a:lnTo>
                    <a:pt x="11461446" y="21003"/>
                  </a:lnTo>
                  <a:lnTo>
                    <a:pt x="11504360" y="36712"/>
                  </a:lnTo>
                  <a:lnTo>
                    <a:pt x="11545191" y="56384"/>
                  </a:lnTo>
                  <a:lnTo>
                    <a:pt x="11583704" y="79784"/>
                  </a:lnTo>
                  <a:lnTo>
                    <a:pt x="11619664" y="106676"/>
                  </a:lnTo>
                  <a:lnTo>
                    <a:pt x="11652837" y="136826"/>
                  </a:lnTo>
                  <a:lnTo>
                    <a:pt x="11682987" y="169999"/>
                  </a:lnTo>
                  <a:lnTo>
                    <a:pt x="11709879" y="205959"/>
                  </a:lnTo>
                  <a:lnTo>
                    <a:pt x="11733279" y="244472"/>
                  </a:lnTo>
                  <a:lnTo>
                    <a:pt x="11752951" y="285303"/>
                  </a:lnTo>
                  <a:lnTo>
                    <a:pt x="11768660" y="328217"/>
                  </a:lnTo>
                  <a:lnTo>
                    <a:pt x="11780172" y="372978"/>
                  </a:lnTo>
                  <a:lnTo>
                    <a:pt x="11787251" y="419353"/>
                  </a:lnTo>
                  <a:lnTo>
                    <a:pt x="11789664" y="467105"/>
                  </a:lnTo>
                  <a:lnTo>
                    <a:pt x="11789664" y="4207014"/>
                  </a:lnTo>
                  <a:lnTo>
                    <a:pt x="11787251" y="4254773"/>
                  </a:lnTo>
                  <a:lnTo>
                    <a:pt x="11780172" y="4301152"/>
                  </a:lnTo>
                  <a:lnTo>
                    <a:pt x="11768660" y="4345916"/>
                  </a:lnTo>
                  <a:lnTo>
                    <a:pt x="11752951" y="4388831"/>
                  </a:lnTo>
                  <a:lnTo>
                    <a:pt x="11733279" y="4429662"/>
                  </a:lnTo>
                  <a:lnTo>
                    <a:pt x="11709879" y="4468173"/>
                  </a:lnTo>
                  <a:lnTo>
                    <a:pt x="11682987" y="4504132"/>
                  </a:lnTo>
                  <a:lnTo>
                    <a:pt x="11652837" y="4537302"/>
                  </a:lnTo>
                  <a:lnTo>
                    <a:pt x="11619664" y="4567448"/>
                  </a:lnTo>
                  <a:lnTo>
                    <a:pt x="11583704" y="4594337"/>
                  </a:lnTo>
                  <a:lnTo>
                    <a:pt x="11545191" y="4617733"/>
                  </a:lnTo>
                  <a:lnTo>
                    <a:pt x="11504360" y="4637402"/>
                  </a:lnTo>
                  <a:lnTo>
                    <a:pt x="11461446" y="4653108"/>
                  </a:lnTo>
                  <a:lnTo>
                    <a:pt x="11416685" y="4664618"/>
                  </a:lnTo>
                  <a:lnTo>
                    <a:pt x="11370310" y="4671696"/>
                  </a:lnTo>
                  <a:lnTo>
                    <a:pt x="11322558" y="4674108"/>
                  </a:lnTo>
                  <a:lnTo>
                    <a:pt x="467080" y="4674108"/>
                  </a:lnTo>
                  <a:lnTo>
                    <a:pt x="419324" y="4671696"/>
                  </a:lnTo>
                  <a:lnTo>
                    <a:pt x="372947" y="4664618"/>
                  </a:lnTo>
                  <a:lnTo>
                    <a:pt x="328184" y="4653108"/>
                  </a:lnTo>
                  <a:lnTo>
                    <a:pt x="285271" y="4637402"/>
                  </a:lnTo>
                  <a:lnTo>
                    <a:pt x="244441" y="4617733"/>
                  </a:lnTo>
                  <a:lnTo>
                    <a:pt x="205930" y="4594337"/>
                  </a:lnTo>
                  <a:lnTo>
                    <a:pt x="169973" y="4567448"/>
                  </a:lnTo>
                  <a:lnTo>
                    <a:pt x="136804" y="4537302"/>
                  </a:lnTo>
                  <a:lnTo>
                    <a:pt x="106658" y="4504132"/>
                  </a:lnTo>
                  <a:lnTo>
                    <a:pt x="79769" y="4468173"/>
                  </a:lnTo>
                  <a:lnTo>
                    <a:pt x="56373" y="4429662"/>
                  </a:lnTo>
                  <a:lnTo>
                    <a:pt x="36705" y="4388831"/>
                  </a:lnTo>
                  <a:lnTo>
                    <a:pt x="20998" y="4345916"/>
                  </a:lnTo>
                  <a:lnTo>
                    <a:pt x="9489" y="4301152"/>
                  </a:lnTo>
                  <a:lnTo>
                    <a:pt x="2411" y="4254773"/>
                  </a:lnTo>
                  <a:lnTo>
                    <a:pt x="0" y="4207014"/>
                  </a:lnTo>
                  <a:lnTo>
                    <a:pt x="0" y="467105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217677" y="135381"/>
            <a:ext cx="11804015" cy="1488440"/>
            <a:chOff x="217677" y="135381"/>
            <a:chExt cx="11804015" cy="1488440"/>
          </a:xfrm>
        </p:grpSpPr>
        <p:sp>
          <p:nvSpPr>
            <p:cNvPr id="7" name="object 7" descr=""/>
            <p:cNvSpPr/>
            <p:nvPr/>
          </p:nvSpPr>
          <p:spPr>
            <a:xfrm>
              <a:off x="224027" y="141731"/>
              <a:ext cx="11791315" cy="1475740"/>
            </a:xfrm>
            <a:custGeom>
              <a:avLst/>
              <a:gdLst/>
              <a:ahLst/>
              <a:cxnLst/>
              <a:rect l="l" t="t" r="r" b="b"/>
              <a:pathLst>
                <a:path w="11791315" h="1475740">
                  <a:moveTo>
                    <a:pt x="11545316" y="0"/>
                  </a:moveTo>
                  <a:lnTo>
                    <a:pt x="245884" y="0"/>
                  </a:lnTo>
                  <a:lnTo>
                    <a:pt x="196329" y="4996"/>
                  </a:lnTo>
                  <a:lnTo>
                    <a:pt x="150174" y="19325"/>
                  </a:lnTo>
                  <a:lnTo>
                    <a:pt x="108407" y="41998"/>
                  </a:lnTo>
                  <a:lnTo>
                    <a:pt x="72016" y="72024"/>
                  </a:lnTo>
                  <a:lnTo>
                    <a:pt x="41992" y="108415"/>
                  </a:lnTo>
                  <a:lnTo>
                    <a:pt x="19322" y="150179"/>
                  </a:lnTo>
                  <a:lnTo>
                    <a:pt x="4995" y="196328"/>
                  </a:lnTo>
                  <a:lnTo>
                    <a:pt x="0" y="245872"/>
                  </a:lnTo>
                  <a:lnTo>
                    <a:pt x="0" y="1229360"/>
                  </a:lnTo>
                  <a:lnTo>
                    <a:pt x="4995" y="1278903"/>
                  </a:lnTo>
                  <a:lnTo>
                    <a:pt x="19322" y="1325052"/>
                  </a:lnTo>
                  <a:lnTo>
                    <a:pt x="41992" y="1366816"/>
                  </a:lnTo>
                  <a:lnTo>
                    <a:pt x="72016" y="1403207"/>
                  </a:lnTo>
                  <a:lnTo>
                    <a:pt x="108407" y="1433233"/>
                  </a:lnTo>
                  <a:lnTo>
                    <a:pt x="150174" y="1455906"/>
                  </a:lnTo>
                  <a:lnTo>
                    <a:pt x="196329" y="1470235"/>
                  </a:lnTo>
                  <a:lnTo>
                    <a:pt x="245884" y="1475232"/>
                  </a:lnTo>
                  <a:lnTo>
                    <a:pt x="11545316" y="1475232"/>
                  </a:lnTo>
                  <a:lnTo>
                    <a:pt x="11594859" y="1470235"/>
                  </a:lnTo>
                  <a:lnTo>
                    <a:pt x="11641008" y="1455906"/>
                  </a:lnTo>
                  <a:lnTo>
                    <a:pt x="11682772" y="1433233"/>
                  </a:lnTo>
                  <a:lnTo>
                    <a:pt x="11719163" y="1403207"/>
                  </a:lnTo>
                  <a:lnTo>
                    <a:pt x="11749189" y="1366816"/>
                  </a:lnTo>
                  <a:lnTo>
                    <a:pt x="11771862" y="1325052"/>
                  </a:lnTo>
                  <a:lnTo>
                    <a:pt x="11786191" y="1278903"/>
                  </a:lnTo>
                  <a:lnTo>
                    <a:pt x="11791188" y="1229360"/>
                  </a:lnTo>
                  <a:lnTo>
                    <a:pt x="11791188" y="245872"/>
                  </a:lnTo>
                  <a:lnTo>
                    <a:pt x="11786191" y="196328"/>
                  </a:lnTo>
                  <a:lnTo>
                    <a:pt x="11771862" y="150179"/>
                  </a:lnTo>
                  <a:lnTo>
                    <a:pt x="11749189" y="108415"/>
                  </a:lnTo>
                  <a:lnTo>
                    <a:pt x="11719163" y="72024"/>
                  </a:lnTo>
                  <a:lnTo>
                    <a:pt x="11682772" y="41998"/>
                  </a:lnTo>
                  <a:lnTo>
                    <a:pt x="11641008" y="19325"/>
                  </a:lnTo>
                  <a:lnTo>
                    <a:pt x="11594859" y="4996"/>
                  </a:lnTo>
                  <a:lnTo>
                    <a:pt x="11545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24027" y="141731"/>
              <a:ext cx="11791315" cy="1475740"/>
            </a:xfrm>
            <a:custGeom>
              <a:avLst/>
              <a:gdLst/>
              <a:ahLst/>
              <a:cxnLst/>
              <a:rect l="l" t="t" r="r" b="b"/>
              <a:pathLst>
                <a:path w="11791315" h="1475740">
                  <a:moveTo>
                    <a:pt x="0" y="245872"/>
                  </a:moveTo>
                  <a:lnTo>
                    <a:pt x="4995" y="196328"/>
                  </a:lnTo>
                  <a:lnTo>
                    <a:pt x="19322" y="150179"/>
                  </a:lnTo>
                  <a:lnTo>
                    <a:pt x="41992" y="108415"/>
                  </a:lnTo>
                  <a:lnTo>
                    <a:pt x="72016" y="72024"/>
                  </a:lnTo>
                  <a:lnTo>
                    <a:pt x="108407" y="41998"/>
                  </a:lnTo>
                  <a:lnTo>
                    <a:pt x="150174" y="19325"/>
                  </a:lnTo>
                  <a:lnTo>
                    <a:pt x="196329" y="4996"/>
                  </a:lnTo>
                  <a:lnTo>
                    <a:pt x="245884" y="0"/>
                  </a:lnTo>
                  <a:lnTo>
                    <a:pt x="11545316" y="0"/>
                  </a:lnTo>
                  <a:lnTo>
                    <a:pt x="11594859" y="4996"/>
                  </a:lnTo>
                  <a:lnTo>
                    <a:pt x="11641008" y="19325"/>
                  </a:lnTo>
                  <a:lnTo>
                    <a:pt x="11682772" y="41998"/>
                  </a:lnTo>
                  <a:lnTo>
                    <a:pt x="11719163" y="72024"/>
                  </a:lnTo>
                  <a:lnTo>
                    <a:pt x="11749189" y="108415"/>
                  </a:lnTo>
                  <a:lnTo>
                    <a:pt x="11771862" y="150179"/>
                  </a:lnTo>
                  <a:lnTo>
                    <a:pt x="11786191" y="196328"/>
                  </a:lnTo>
                  <a:lnTo>
                    <a:pt x="11791188" y="245872"/>
                  </a:lnTo>
                  <a:lnTo>
                    <a:pt x="11791188" y="1229360"/>
                  </a:lnTo>
                  <a:lnTo>
                    <a:pt x="11786191" y="1278903"/>
                  </a:lnTo>
                  <a:lnTo>
                    <a:pt x="11771862" y="1325052"/>
                  </a:lnTo>
                  <a:lnTo>
                    <a:pt x="11749189" y="1366816"/>
                  </a:lnTo>
                  <a:lnTo>
                    <a:pt x="11719163" y="1403207"/>
                  </a:lnTo>
                  <a:lnTo>
                    <a:pt x="11682772" y="1433233"/>
                  </a:lnTo>
                  <a:lnTo>
                    <a:pt x="11641008" y="1455906"/>
                  </a:lnTo>
                  <a:lnTo>
                    <a:pt x="11594859" y="1470235"/>
                  </a:lnTo>
                  <a:lnTo>
                    <a:pt x="11545316" y="1475232"/>
                  </a:lnTo>
                  <a:lnTo>
                    <a:pt x="245884" y="1475232"/>
                  </a:lnTo>
                  <a:lnTo>
                    <a:pt x="196329" y="1470235"/>
                  </a:lnTo>
                  <a:lnTo>
                    <a:pt x="150174" y="1455906"/>
                  </a:lnTo>
                  <a:lnTo>
                    <a:pt x="108407" y="1433233"/>
                  </a:lnTo>
                  <a:lnTo>
                    <a:pt x="72016" y="1403207"/>
                  </a:lnTo>
                  <a:lnTo>
                    <a:pt x="41992" y="1366816"/>
                  </a:lnTo>
                  <a:lnTo>
                    <a:pt x="19322" y="1325052"/>
                  </a:lnTo>
                  <a:lnTo>
                    <a:pt x="4995" y="1278903"/>
                  </a:lnTo>
                  <a:lnTo>
                    <a:pt x="0" y="1229360"/>
                  </a:lnTo>
                  <a:lnTo>
                    <a:pt x="0" y="245872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3809" rIns="0" bIns="0" rtlCol="0" vert="horz">
            <a:spAutoFit/>
          </a:bodyPr>
          <a:lstStyle/>
          <a:p>
            <a:pPr marL="255270" marR="5080">
              <a:lnSpc>
                <a:spcPts val="4430"/>
              </a:lnSpc>
              <a:spcBef>
                <a:spcPts val="85"/>
              </a:spcBef>
            </a:pP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1.</a:t>
            </a:r>
            <a:r>
              <a:rPr dirty="0" sz="3600" spc="3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Ba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mẹ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con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đi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chơi</a:t>
            </a:r>
            <a:r>
              <a:rPr dirty="0" sz="3600" spc="38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ở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đâu?</a:t>
            </a:r>
            <a:r>
              <a:rPr dirty="0" sz="3600" spc="37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Khung</a:t>
            </a:r>
            <a:r>
              <a:rPr dirty="0" sz="3600" spc="3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cảnh</a:t>
            </a:r>
            <a:r>
              <a:rPr dirty="0" sz="3600" spc="36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ở</a:t>
            </a:r>
            <a:r>
              <a:rPr dirty="0" sz="3600" spc="37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đó</a:t>
            </a:r>
            <a:r>
              <a:rPr dirty="0" sz="3600" spc="3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được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miêu</a:t>
            </a:r>
            <a:r>
              <a:rPr dirty="0" sz="3600" spc="-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tả</a:t>
            </a:r>
            <a:r>
              <a:rPr dirty="0" sz="3600" spc="-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như</a:t>
            </a:r>
            <a:r>
              <a:rPr dirty="0" sz="36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b="0">
                <a:solidFill>
                  <a:srgbClr val="000000"/>
                </a:solidFill>
                <a:latin typeface="Arial"/>
                <a:cs typeface="Arial"/>
              </a:rPr>
              <a:t>thế</a:t>
            </a:r>
            <a:r>
              <a:rPr dirty="0" sz="3600" spc="-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600" spc="-20" b="0">
                <a:solidFill>
                  <a:srgbClr val="000000"/>
                </a:solidFill>
                <a:latin typeface="Arial"/>
                <a:cs typeface="Arial"/>
              </a:rPr>
              <a:t>nào?</a:t>
            </a:r>
            <a:endParaRPr sz="3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09980" y="2280408"/>
            <a:ext cx="10680065" cy="3976370"/>
          </a:xfrm>
          <a:prstGeom prst="rect">
            <a:avLst/>
          </a:prstGeom>
        </p:spPr>
        <p:txBody>
          <a:bodyPr wrap="square" lIns="0" tIns="1219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60"/>
              </a:spcBef>
            </a:pPr>
            <a:r>
              <a:rPr dirty="0" sz="3600" b="1">
                <a:latin typeface="Arial"/>
                <a:cs typeface="Arial"/>
              </a:rPr>
              <a:t>Ba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mẹ</a:t>
            </a:r>
            <a:r>
              <a:rPr dirty="0" sz="3600" spc="-5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con</a:t>
            </a:r>
            <a:r>
              <a:rPr dirty="0" sz="3600" spc="-3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đi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chơi</a:t>
            </a:r>
            <a:r>
              <a:rPr dirty="0" sz="3600" spc="-40" b="1"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36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rừng</a:t>
            </a:r>
            <a:r>
              <a:rPr dirty="0" sz="3600" spc="-10" b="1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 algn="just" marL="12700" marR="5080">
              <a:lnSpc>
                <a:spcPct val="120000"/>
              </a:lnSpc>
            </a:pP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Khung</a:t>
            </a:r>
            <a:r>
              <a:rPr dirty="0" sz="3600" spc="48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cảnh</a:t>
            </a:r>
            <a:r>
              <a:rPr dirty="0" sz="3600" spc="47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ở</a:t>
            </a:r>
            <a:r>
              <a:rPr dirty="0" sz="3600" spc="46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đó</a:t>
            </a:r>
            <a:r>
              <a:rPr dirty="0" sz="3600" spc="46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được</a:t>
            </a:r>
            <a:r>
              <a:rPr dirty="0" sz="3600" spc="47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miêu</a:t>
            </a:r>
            <a:r>
              <a:rPr dirty="0" sz="3600" spc="46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tả</a:t>
            </a:r>
            <a:r>
              <a:rPr dirty="0" sz="3600" spc="484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rất</a:t>
            </a:r>
            <a:r>
              <a:rPr dirty="0" sz="3600" spc="47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đẹp</a:t>
            </a:r>
            <a:r>
              <a:rPr dirty="0" sz="3600" spc="459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và</a:t>
            </a:r>
            <a:r>
              <a:rPr dirty="0" sz="3600" spc="47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yên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tĩnh:</a:t>
            </a:r>
            <a:r>
              <a:rPr dirty="0" sz="3600" spc="14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Khu</a:t>
            </a:r>
            <a:r>
              <a:rPr dirty="0" sz="3600" spc="14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rừng</a:t>
            </a:r>
            <a:r>
              <a:rPr dirty="0" sz="3600" spc="15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yên</a:t>
            </a:r>
            <a:r>
              <a:rPr dirty="0" sz="3600" spc="1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tĩnh</a:t>
            </a:r>
            <a:r>
              <a:rPr dirty="0" sz="3600" spc="14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đầy</a:t>
            </a:r>
            <a:r>
              <a:rPr dirty="0" sz="3600" spc="15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những</a:t>
            </a:r>
            <a:r>
              <a:rPr dirty="0" sz="3600" spc="1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cây</a:t>
            </a:r>
            <a:r>
              <a:rPr dirty="0" sz="3600" spc="14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thông</a:t>
            </a:r>
            <a:r>
              <a:rPr dirty="0" sz="3600" spc="15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to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dưới</a:t>
            </a:r>
            <a:r>
              <a:rPr dirty="0" sz="36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chân</a:t>
            </a:r>
            <a:r>
              <a:rPr dirty="0" sz="3600" spc="-3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một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ngọn</a:t>
            </a:r>
            <a:r>
              <a:rPr dirty="0" sz="3600" spc="-3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núi.</a:t>
            </a:r>
            <a:r>
              <a:rPr dirty="0" sz="3600" spc="-3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Mùi</a:t>
            </a:r>
            <a:r>
              <a:rPr dirty="0" sz="36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nhựa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thông</a:t>
            </a:r>
            <a:r>
              <a:rPr dirty="0" sz="3600" spc="-3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đâu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 đó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rất</a:t>
            </a:r>
            <a:r>
              <a:rPr dirty="0" sz="3600" spc="31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thơm.</a:t>
            </a:r>
            <a:r>
              <a:rPr dirty="0" sz="3600" spc="30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Và</a:t>
            </a:r>
            <a:r>
              <a:rPr dirty="0" sz="3600" spc="32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những</a:t>
            </a:r>
            <a:r>
              <a:rPr dirty="0" sz="3600" spc="3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bông</a:t>
            </a:r>
            <a:r>
              <a:rPr dirty="0" sz="3600" spc="32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hoa</a:t>
            </a:r>
            <a:r>
              <a:rPr dirty="0" sz="3600" spc="31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li</a:t>
            </a:r>
            <a:r>
              <a:rPr dirty="0" sz="3600" spc="33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ti</a:t>
            </a:r>
            <a:r>
              <a:rPr dirty="0" sz="3600" spc="30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đang</a:t>
            </a:r>
            <a:r>
              <a:rPr dirty="0" sz="3600" spc="3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bắt</a:t>
            </a:r>
            <a:r>
              <a:rPr dirty="0" sz="3600" spc="3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6F2F9F"/>
                </a:solidFill>
                <a:latin typeface="Arial"/>
                <a:cs typeface="Arial"/>
              </a:rPr>
              <a:t>đầu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cụp</a:t>
            </a:r>
            <a:r>
              <a:rPr dirty="0" sz="3600" spc="-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cánh</a:t>
            </a:r>
            <a:r>
              <a:rPr dirty="0" sz="3600" spc="-1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vào</a:t>
            </a:r>
            <a:r>
              <a:rPr dirty="0" sz="3600" spc="-1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lúc</a:t>
            </a:r>
            <a:r>
              <a:rPr dirty="0" sz="3600" spc="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6F2F9F"/>
                </a:solidFill>
                <a:latin typeface="Arial"/>
                <a:cs typeface="Arial"/>
              </a:rPr>
              <a:t>cuối</a:t>
            </a:r>
            <a:r>
              <a:rPr dirty="0" sz="3600" spc="-5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6F2F9F"/>
                </a:solidFill>
                <a:latin typeface="Arial"/>
                <a:cs typeface="Arial"/>
              </a:rPr>
              <a:t>ngày...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3767" y="667512"/>
            <a:ext cx="7187183" cy="57851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7735" y="3538726"/>
            <a:ext cx="2874264" cy="33192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7635" y="304622"/>
            <a:ext cx="880237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100" algn="l"/>
              </a:tabLst>
            </a:pPr>
            <a:r>
              <a:rPr dirty="0" sz="8000" spc="-1445" b="0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dirty="0" sz="8000" spc="-420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825" b="0">
                <a:solidFill>
                  <a:srgbClr val="FF0000"/>
                </a:solidFill>
                <a:latin typeface="Arial"/>
                <a:cs typeface="Arial"/>
              </a:rPr>
              <a:t>CHÍNH</a:t>
            </a:r>
            <a:r>
              <a:rPr dirty="0" sz="8000" b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8000" spc="-805" b="0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8000" spc="-405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455" b="0">
                <a:solidFill>
                  <a:srgbClr val="FF0000"/>
                </a:solidFill>
                <a:latin typeface="Arial"/>
                <a:cs typeface="Arial"/>
              </a:rPr>
              <a:t>1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316723" y="4475988"/>
            <a:ext cx="1275715" cy="1318260"/>
          </a:xfrm>
          <a:custGeom>
            <a:avLst/>
            <a:gdLst/>
            <a:ahLst/>
            <a:cxnLst/>
            <a:rect l="l" t="t" r="r" b="b"/>
            <a:pathLst>
              <a:path w="1275715" h="1318260">
                <a:moveTo>
                  <a:pt x="1275587" y="0"/>
                </a:moveTo>
                <a:lnTo>
                  <a:pt x="0" y="0"/>
                </a:lnTo>
                <a:lnTo>
                  <a:pt x="0" y="1318260"/>
                </a:lnTo>
                <a:lnTo>
                  <a:pt x="1275587" y="1318260"/>
                </a:lnTo>
                <a:lnTo>
                  <a:pt x="127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642105" y="2619883"/>
            <a:ext cx="4764405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4800" spc="-409">
                <a:latin typeface="Arial"/>
                <a:cs typeface="Arial"/>
              </a:rPr>
              <a:t>Cảnh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270">
                <a:latin typeface="Arial"/>
                <a:cs typeface="Arial"/>
              </a:rPr>
              <a:t>ba</a:t>
            </a:r>
            <a:r>
              <a:rPr dirty="0" sz="4800" spc="-240">
                <a:latin typeface="Arial"/>
                <a:cs typeface="Arial"/>
              </a:rPr>
              <a:t> mẹ </a:t>
            </a:r>
            <a:r>
              <a:rPr dirty="0" sz="4800" spc="-25">
                <a:latin typeface="Arial"/>
                <a:cs typeface="Arial"/>
              </a:rPr>
              <a:t>con</a:t>
            </a:r>
            <a:endParaRPr sz="4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</a:pPr>
            <a:r>
              <a:rPr dirty="0" sz="4800" spc="-95">
                <a:latin typeface="Arial"/>
                <a:cs typeface="Arial"/>
              </a:rPr>
              <a:t>trong</a:t>
            </a:r>
            <a:r>
              <a:rPr dirty="0" sz="4800" spc="-215">
                <a:latin typeface="Arial"/>
                <a:cs typeface="Arial"/>
              </a:rPr>
              <a:t> </a:t>
            </a:r>
            <a:r>
              <a:rPr dirty="0" sz="4800" spc="-190">
                <a:latin typeface="Arial"/>
                <a:cs typeface="Arial"/>
              </a:rPr>
              <a:t>khu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235">
                <a:latin typeface="Arial"/>
                <a:cs typeface="Arial"/>
              </a:rPr>
              <a:t>rừng </a:t>
            </a:r>
            <a:r>
              <a:rPr dirty="0" sz="4800" spc="-315">
                <a:latin typeface="Arial"/>
                <a:cs typeface="Arial"/>
              </a:rPr>
              <a:t>vào </a:t>
            </a:r>
            <a:r>
              <a:rPr dirty="0" sz="4800" spc="-120">
                <a:latin typeface="Arial"/>
                <a:cs typeface="Arial"/>
              </a:rPr>
              <a:t>buổi</a:t>
            </a:r>
            <a:r>
              <a:rPr dirty="0" sz="4800" spc="-210">
                <a:latin typeface="Arial"/>
                <a:cs typeface="Arial"/>
              </a:rPr>
              <a:t> </a:t>
            </a:r>
            <a:r>
              <a:rPr dirty="0" sz="4800" spc="-220">
                <a:latin typeface="Arial"/>
                <a:cs typeface="Arial"/>
              </a:rPr>
              <a:t>chiều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254">
                <a:latin typeface="Arial"/>
                <a:cs typeface="Arial"/>
              </a:rPr>
              <a:t>mùa</a:t>
            </a:r>
            <a:r>
              <a:rPr dirty="0" sz="4800" spc="-22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hè </a:t>
            </a:r>
            <a:r>
              <a:rPr dirty="0" sz="4800" spc="-240">
                <a:latin typeface="Arial"/>
                <a:cs typeface="Arial"/>
              </a:rPr>
              <a:t>đầy</a:t>
            </a:r>
            <a:r>
              <a:rPr dirty="0" sz="4800" spc="-250">
                <a:latin typeface="Arial"/>
                <a:cs typeface="Arial"/>
              </a:rPr>
              <a:t> </a:t>
            </a:r>
            <a:r>
              <a:rPr dirty="0" sz="4800">
                <a:latin typeface="Arial"/>
                <a:cs typeface="Arial"/>
              </a:rPr>
              <a:t>thú</a:t>
            </a:r>
            <a:r>
              <a:rPr dirty="0" sz="4800" spc="-295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vị.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81144" y="973836"/>
            <a:ext cx="4257040" cy="5509260"/>
            <a:chOff x="4581144" y="973836"/>
            <a:chExt cx="4257040" cy="55092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1144" y="973836"/>
              <a:ext cx="4256532" cy="42565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292" y="2442972"/>
              <a:ext cx="1706880" cy="40401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3344" y="2878836"/>
              <a:ext cx="1077468" cy="338023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2883" y="4767071"/>
            <a:ext cx="935736" cy="46329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9973056" y="4384547"/>
            <a:ext cx="1792605" cy="1376680"/>
            <a:chOff x="9973056" y="4384547"/>
            <a:chExt cx="1792605" cy="1376680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688" y="5297423"/>
              <a:ext cx="463296" cy="4632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5308" y="4920995"/>
              <a:ext cx="463296" cy="4632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4204" y="4607051"/>
              <a:ext cx="463296" cy="4632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3428" y="4384547"/>
              <a:ext cx="464820" cy="46329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3056" y="4998719"/>
              <a:ext cx="463296" cy="4632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984" y="5084063"/>
              <a:ext cx="463296" cy="463296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786383" y="4916423"/>
            <a:ext cx="2239010" cy="1941830"/>
            <a:chOff x="786383" y="4916423"/>
            <a:chExt cx="2239010" cy="194183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611" y="4920995"/>
              <a:ext cx="1938527" cy="193700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383" y="4916423"/>
              <a:ext cx="882396" cy="844295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3700" y="4099559"/>
            <a:ext cx="438912" cy="4191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39211" y="4651247"/>
            <a:ext cx="438912" cy="419100"/>
          </a:xfrm>
          <a:prstGeom prst="rect">
            <a:avLst/>
          </a:prstGeom>
        </p:spPr>
      </p:pic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994904" y="2286000"/>
            <a:ext cx="2585466" cy="258394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9105" y="1871852"/>
            <a:ext cx="11275695" cy="4592955"/>
            <a:chOff x="459105" y="1871852"/>
            <a:chExt cx="11275695" cy="4592955"/>
          </a:xfrm>
        </p:grpSpPr>
        <p:sp>
          <p:nvSpPr>
            <p:cNvPr id="4" name="object 4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10799191" y="0"/>
                  </a:moveTo>
                  <a:lnTo>
                    <a:pt x="457034" y="0"/>
                  </a:lnTo>
                  <a:lnTo>
                    <a:pt x="410305" y="2359"/>
                  </a:lnTo>
                  <a:lnTo>
                    <a:pt x="364926" y="9284"/>
                  </a:lnTo>
                  <a:lnTo>
                    <a:pt x="321127" y="20545"/>
                  </a:lnTo>
                  <a:lnTo>
                    <a:pt x="279136" y="35913"/>
                  </a:lnTo>
                  <a:lnTo>
                    <a:pt x="239185" y="55157"/>
                  </a:lnTo>
                  <a:lnTo>
                    <a:pt x="201502" y="78049"/>
                  </a:lnTo>
                  <a:lnTo>
                    <a:pt x="166318" y="104359"/>
                  </a:lnTo>
                  <a:lnTo>
                    <a:pt x="133862" y="133857"/>
                  </a:lnTo>
                  <a:lnTo>
                    <a:pt x="104364" y="166314"/>
                  </a:lnTo>
                  <a:lnTo>
                    <a:pt x="78054" y="201500"/>
                  </a:lnTo>
                  <a:lnTo>
                    <a:pt x="55161" y="239186"/>
                  </a:lnTo>
                  <a:lnTo>
                    <a:pt x="35916" y="279142"/>
                  </a:lnTo>
                  <a:lnTo>
                    <a:pt x="20547" y="321138"/>
                  </a:lnTo>
                  <a:lnTo>
                    <a:pt x="9285" y="364944"/>
                  </a:lnTo>
                  <a:lnTo>
                    <a:pt x="2359" y="410333"/>
                  </a:lnTo>
                  <a:lnTo>
                    <a:pt x="0" y="457073"/>
                  </a:lnTo>
                  <a:lnTo>
                    <a:pt x="0" y="4116489"/>
                  </a:lnTo>
                  <a:lnTo>
                    <a:pt x="2359" y="4163218"/>
                  </a:lnTo>
                  <a:lnTo>
                    <a:pt x="9285" y="4208597"/>
                  </a:lnTo>
                  <a:lnTo>
                    <a:pt x="20547" y="4252396"/>
                  </a:lnTo>
                  <a:lnTo>
                    <a:pt x="35916" y="4294387"/>
                  </a:lnTo>
                  <a:lnTo>
                    <a:pt x="55161" y="4334338"/>
                  </a:lnTo>
                  <a:lnTo>
                    <a:pt x="78054" y="4372021"/>
                  </a:lnTo>
                  <a:lnTo>
                    <a:pt x="104364" y="4407205"/>
                  </a:lnTo>
                  <a:lnTo>
                    <a:pt x="133862" y="4439661"/>
                  </a:lnTo>
                  <a:lnTo>
                    <a:pt x="166318" y="4469159"/>
                  </a:lnTo>
                  <a:lnTo>
                    <a:pt x="201502" y="4495469"/>
                  </a:lnTo>
                  <a:lnTo>
                    <a:pt x="239185" y="4518362"/>
                  </a:lnTo>
                  <a:lnTo>
                    <a:pt x="279136" y="4537607"/>
                  </a:lnTo>
                  <a:lnTo>
                    <a:pt x="321127" y="4552976"/>
                  </a:lnTo>
                  <a:lnTo>
                    <a:pt x="364926" y="4564238"/>
                  </a:lnTo>
                  <a:lnTo>
                    <a:pt x="410305" y="4571164"/>
                  </a:lnTo>
                  <a:lnTo>
                    <a:pt x="457034" y="4573524"/>
                  </a:lnTo>
                  <a:lnTo>
                    <a:pt x="10799191" y="4573524"/>
                  </a:lnTo>
                  <a:lnTo>
                    <a:pt x="10845930" y="4571164"/>
                  </a:lnTo>
                  <a:lnTo>
                    <a:pt x="10891319" y="4564238"/>
                  </a:lnTo>
                  <a:lnTo>
                    <a:pt x="10935125" y="4552976"/>
                  </a:lnTo>
                  <a:lnTo>
                    <a:pt x="10977121" y="4537607"/>
                  </a:lnTo>
                  <a:lnTo>
                    <a:pt x="11017077" y="4518362"/>
                  </a:lnTo>
                  <a:lnTo>
                    <a:pt x="11054763" y="4495469"/>
                  </a:lnTo>
                  <a:lnTo>
                    <a:pt x="11089949" y="4469159"/>
                  </a:lnTo>
                  <a:lnTo>
                    <a:pt x="11122406" y="4439661"/>
                  </a:lnTo>
                  <a:lnTo>
                    <a:pt x="11151904" y="4407205"/>
                  </a:lnTo>
                  <a:lnTo>
                    <a:pt x="11178214" y="4372021"/>
                  </a:lnTo>
                  <a:lnTo>
                    <a:pt x="11201106" y="4334338"/>
                  </a:lnTo>
                  <a:lnTo>
                    <a:pt x="11220350" y="4294387"/>
                  </a:lnTo>
                  <a:lnTo>
                    <a:pt x="11235718" y="4252396"/>
                  </a:lnTo>
                  <a:lnTo>
                    <a:pt x="11246979" y="4208597"/>
                  </a:lnTo>
                  <a:lnTo>
                    <a:pt x="11253904" y="4163218"/>
                  </a:lnTo>
                  <a:lnTo>
                    <a:pt x="11256264" y="4116489"/>
                  </a:lnTo>
                  <a:lnTo>
                    <a:pt x="11256264" y="457073"/>
                  </a:lnTo>
                  <a:lnTo>
                    <a:pt x="11253904" y="410333"/>
                  </a:lnTo>
                  <a:lnTo>
                    <a:pt x="11246979" y="364944"/>
                  </a:lnTo>
                  <a:lnTo>
                    <a:pt x="11235718" y="321138"/>
                  </a:lnTo>
                  <a:lnTo>
                    <a:pt x="11220350" y="279142"/>
                  </a:lnTo>
                  <a:lnTo>
                    <a:pt x="11201106" y="239186"/>
                  </a:lnTo>
                  <a:lnTo>
                    <a:pt x="11178214" y="201500"/>
                  </a:lnTo>
                  <a:lnTo>
                    <a:pt x="11151904" y="166314"/>
                  </a:lnTo>
                  <a:lnTo>
                    <a:pt x="11122406" y="133857"/>
                  </a:lnTo>
                  <a:lnTo>
                    <a:pt x="11089949" y="104359"/>
                  </a:lnTo>
                  <a:lnTo>
                    <a:pt x="11054763" y="78049"/>
                  </a:lnTo>
                  <a:lnTo>
                    <a:pt x="11017077" y="55157"/>
                  </a:lnTo>
                  <a:lnTo>
                    <a:pt x="10977121" y="35913"/>
                  </a:lnTo>
                  <a:lnTo>
                    <a:pt x="10935125" y="20545"/>
                  </a:lnTo>
                  <a:lnTo>
                    <a:pt x="10891319" y="9284"/>
                  </a:lnTo>
                  <a:lnTo>
                    <a:pt x="10845930" y="2359"/>
                  </a:lnTo>
                  <a:lnTo>
                    <a:pt x="10799191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0" y="457073"/>
                  </a:moveTo>
                  <a:lnTo>
                    <a:pt x="2359" y="410333"/>
                  </a:lnTo>
                  <a:lnTo>
                    <a:pt x="9285" y="364944"/>
                  </a:lnTo>
                  <a:lnTo>
                    <a:pt x="20547" y="321138"/>
                  </a:lnTo>
                  <a:lnTo>
                    <a:pt x="35916" y="279142"/>
                  </a:lnTo>
                  <a:lnTo>
                    <a:pt x="55161" y="239186"/>
                  </a:lnTo>
                  <a:lnTo>
                    <a:pt x="78054" y="201500"/>
                  </a:lnTo>
                  <a:lnTo>
                    <a:pt x="104364" y="166314"/>
                  </a:lnTo>
                  <a:lnTo>
                    <a:pt x="133862" y="133857"/>
                  </a:lnTo>
                  <a:lnTo>
                    <a:pt x="166318" y="104359"/>
                  </a:lnTo>
                  <a:lnTo>
                    <a:pt x="201502" y="78049"/>
                  </a:lnTo>
                  <a:lnTo>
                    <a:pt x="239185" y="55157"/>
                  </a:lnTo>
                  <a:lnTo>
                    <a:pt x="279136" y="35913"/>
                  </a:lnTo>
                  <a:lnTo>
                    <a:pt x="321127" y="20545"/>
                  </a:lnTo>
                  <a:lnTo>
                    <a:pt x="364926" y="9284"/>
                  </a:lnTo>
                  <a:lnTo>
                    <a:pt x="410305" y="2359"/>
                  </a:lnTo>
                  <a:lnTo>
                    <a:pt x="457034" y="0"/>
                  </a:lnTo>
                  <a:lnTo>
                    <a:pt x="10799191" y="0"/>
                  </a:lnTo>
                  <a:lnTo>
                    <a:pt x="10845930" y="2359"/>
                  </a:lnTo>
                  <a:lnTo>
                    <a:pt x="10891319" y="9284"/>
                  </a:lnTo>
                  <a:lnTo>
                    <a:pt x="10935125" y="20545"/>
                  </a:lnTo>
                  <a:lnTo>
                    <a:pt x="10977121" y="35913"/>
                  </a:lnTo>
                  <a:lnTo>
                    <a:pt x="11017077" y="55157"/>
                  </a:lnTo>
                  <a:lnTo>
                    <a:pt x="11054763" y="78049"/>
                  </a:lnTo>
                  <a:lnTo>
                    <a:pt x="11089949" y="104359"/>
                  </a:lnTo>
                  <a:lnTo>
                    <a:pt x="11122406" y="133857"/>
                  </a:lnTo>
                  <a:lnTo>
                    <a:pt x="11151904" y="166314"/>
                  </a:lnTo>
                  <a:lnTo>
                    <a:pt x="11178214" y="201500"/>
                  </a:lnTo>
                  <a:lnTo>
                    <a:pt x="11201106" y="239186"/>
                  </a:lnTo>
                  <a:lnTo>
                    <a:pt x="11220350" y="279142"/>
                  </a:lnTo>
                  <a:lnTo>
                    <a:pt x="11235718" y="321138"/>
                  </a:lnTo>
                  <a:lnTo>
                    <a:pt x="11246979" y="364944"/>
                  </a:lnTo>
                  <a:lnTo>
                    <a:pt x="11253904" y="410333"/>
                  </a:lnTo>
                  <a:lnTo>
                    <a:pt x="11256264" y="457073"/>
                  </a:lnTo>
                  <a:lnTo>
                    <a:pt x="11256264" y="4116489"/>
                  </a:lnTo>
                  <a:lnTo>
                    <a:pt x="11253904" y="4163218"/>
                  </a:lnTo>
                  <a:lnTo>
                    <a:pt x="11246979" y="4208597"/>
                  </a:lnTo>
                  <a:lnTo>
                    <a:pt x="11235718" y="4252396"/>
                  </a:lnTo>
                  <a:lnTo>
                    <a:pt x="11220350" y="4294387"/>
                  </a:lnTo>
                  <a:lnTo>
                    <a:pt x="11201106" y="4334338"/>
                  </a:lnTo>
                  <a:lnTo>
                    <a:pt x="11178214" y="4372021"/>
                  </a:lnTo>
                  <a:lnTo>
                    <a:pt x="11151904" y="4407205"/>
                  </a:lnTo>
                  <a:lnTo>
                    <a:pt x="11122406" y="4439661"/>
                  </a:lnTo>
                  <a:lnTo>
                    <a:pt x="11089949" y="4469159"/>
                  </a:lnTo>
                  <a:lnTo>
                    <a:pt x="11054763" y="4495469"/>
                  </a:lnTo>
                  <a:lnTo>
                    <a:pt x="11017077" y="4518362"/>
                  </a:lnTo>
                  <a:lnTo>
                    <a:pt x="10977121" y="4537607"/>
                  </a:lnTo>
                  <a:lnTo>
                    <a:pt x="10935125" y="4552976"/>
                  </a:lnTo>
                  <a:lnTo>
                    <a:pt x="10891319" y="4564238"/>
                  </a:lnTo>
                  <a:lnTo>
                    <a:pt x="10845930" y="4571164"/>
                  </a:lnTo>
                  <a:lnTo>
                    <a:pt x="10799191" y="4573524"/>
                  </a:lnTo>
                  <a:lnTo>
                    <a:pt x="457034" y="4573524"/>
                  </a:lnTo>
                  <a:lnTo>
                    <a:pt x="410305" y="4571164"/>
                  </a:lnTo>
                  <a:lnTo>
                    <a:pt x="364926" y="4564238"/>
                  </a:lnTo>
                  <a:lnTo>
                    <a:pt x="321127" y="4552976"/>
                  </a:lnTo>
                  <a:lnTo>
                    <a:pt x="279136" y="4537607"/>
                  </a:lnTo>
                  <a:lnTo>
                    <a:pt x="239185" y="4518362"/>
                  </a:lnTo>
                  <a:lnTo>
                    <a:pt x="201502" y="4495469"/>
                  </a:lnTo>
                  <a:lnTo>
                    <a:pt x="166318" y="4469159"/>
                  </a:lnTo>
                  <a:lnTo>
                    <a:pt x="133862" y="4439661"/>
                  </a:lnTo>
                  <a:lnTo>
                    <a:pt x="104364" y="4407205"/>
                  </a:lnTo>
                  <a:lnTo>
                    <a:pt x="78054" y="4372021"/>
                  </a:lnTo>
                  <a:lnTo>
                    <a:pt x="55161" y="4334338"/>
                  </a:lnTo>
                  <a:lnTo>
                    <a:pt x="35916" y="4294387"/>
                  </a:lnTo>
                  <a:lnTo>
                    <a:pt x="20547" y="4252396"/>
                  </a:lnTo>
                  <a:lnTo>
                    <a:pt x="9285" y="4208597"/>
                  </a:lnTo>
                  <a:lnTo>
                    <a:pt x="2359" y="4163218"/>
                  </a:lnTo>
                  <a:lnTo>
                    <a:pt x="0" y="4116489"/>
                  </a:lnTo>
                  <a:lnTo>
                    <a:pt x="0" y="45707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94818" y="397509"/>
            <a:ext cx="11744960" cy="1178560"/>
            <a:chOff x="194818" y="397509"/>
            <a:chExt cx="11744960" cy="1178560"/>
          </a:xfrm>
        </p:grpSpPr>
        <p:sp>
          <p:nvSpPr>
            <p:cNvPr id="7" name="object 7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11537441" y="0"/>
                  </a:moveTo>
                  <a:lnTo>
                    <a:pt x="194310" y="0"/>
                  </a:ln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971550"/>
                  </a:lnTo>
                  <a:lnTo>
                    <a:pt x="5131" y="1016103"/>
                  </a:lnTo>
                  <a:lnTo>
                    <a:pt x="19749" y="1057002"/>
                  </a:lnTo>
                  <a:lnTo>
                    <a:pt x="42687" y="1093081"/>
                  </a:lnTo>
                  <a:lnTo>
                    <a:pt x="72778" y="1123172"/>
                  </a:lnTo>
                  <a:lnTo>
                    <a:pt x="108857" y="1146110"/>
                  </a:lnTo>
                  <a:lnTo>
                    <a:pt x="149756" y="1160728"/>
                  </a:lnTo>
                  <a:lnTo>
                    <a:pt x="194310" y="1165860"/>
                  </a:lnTo>
                  <a:lnTo>
                    <a:pt x="11537441" y="1165860"/>
                  </a:lnTo>
                  <a:lnTo>
                    <a:pt x="11581995" y="1160728"/>
                  </a:lnTo>
                  <a:lnTo>
                    <a:pt x="11622894" y="1146110"/>
                  </a:lnTo>
                  <a:lnTo>
                    <a:pt x="11658973" y="1123172"/>
                  </a:lnTo>
                  <a:lnTo>
                    <a:pt x="11689064" y="1093081"/>
                  </a:lnTo>
                  <a:lnTo>
                    <a:pt x="11712002" y="1057002"/>
                  </a:lnTo>
                  <a:lnTo>
                    <a:pt x="11726620" y="1016103"/>
                  </a:lnTo>
                  <a:lnTo>
                    <a:pt x="11731752" y="971550"/>
                  </a:lnTo>
                  <a:lnTo>
                    <a:pt x="11731752" y="194310"/>
                  </a:lnTo>
                  <a:lnTo>
                    <a:pt x="11726620" y="149756"/>
                  </a:lnTo>
                  <a:lnTo>
                    <a:pt x="11712002" y="108857"/>
                  </a:lnTo>
                  <a:lnTo>
                    <a:pt x="11689064" y="72778"/>
                  </a:lnTo>
                  <a:lnTo>
                    <a:pt x="11658973" y="42687"/>
                  </a:lnTo>
                  <a:lnTo>
                    <a:pt x="11622894" y="19749"/>
                  </a:lnTo>
                  <a:lnTo>
                    <a:pt x="11581995" y="5131"/>
                  </a:lnTo>
                  <a:lnTo>
                    <a:pt x="11537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0" y="194310"/>
                  </a:move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10" y="0"/>
                  </a:lnTo>
                  <a:lnTo>
                    <a:pt x="11537441" y="0"/>
                  </a:lnTo>
                  <a:lnTo>
                    <a:pt x="11581995" y="5131"/>
                  </a:lnTo>
                  <a:lnTo>
                    <a:pt x="11622894" y="19749"/>
                  </a:lnTo>
                  <a:lnTo>
                    <a:pt x="11658973" y="42687"/>
                  </a:lnTo>
                  <a:lnTo>
                    <a:pt x="11689064" y="72778"/>
                  </a:lnTo>
                  <a:lnTo>
                    <a:pt x="11712002" y="108857"/>
                  </a:lnTo>
                  <a:lnTo>
                    <a:pt x="11726620" y="149756"/>
                  </a:lnTo>
                  <a:lnTo>
                    <a:pt x="11731752" y="194310"/>
                  </a:lnTo>
                  <a:lnTo>
                    <a:pt x="11731752" y="971550"/>
                  </a:lnTo>
                  <a:lnTo>
                    <a:pt x="11726620" y="1016103"/>
                  </a:lnTo>
                  <a:lnTo>
                    <a:pt x="11712002" y="1057002"/>
                  </a:lnTo>
                  <a:lnTo>
                    <a:pt x="11689064" y="1093081"/>
                  </a:lnTo>
                  <a:lnTo>
                    <a:pt x="11658973" y="1123172"/>
                  </a:lnTo>
                  <a:lnTo>
                    <a:pt x="11622894" y="1146110"/>
                  </a:lnTo>
                  <a:lnTo>
                    <a:pt x="11581995" y="1160728"/>
                  </a:lnTo>
                  <a:lnTo>
                    <a:pt x="11537441" y="1165860"/>
                  </a:lnTo>
                  <a:lnTo>
                    <a:pt x="194310" y="1165860"/>
                  </a:lnTo>
                  <a:lnTo>
                    <a:pt x="149756" y="1160728"/>
                  </a:lnTo>
                  <a:lnTo>
                    <a:pt x="108857" y="1146110"/>
                  </a:lnTo>
                  <a:lnTo>
                    <a:pt x="72778" y="1123172"/>
                  </a:lnTo>
                  <a:lnTo>
                    <a:pt x="42687" y="1093081"/>
                  </a:lnTo>
                  <a:lnTo>
                    <a:pt x="19749" y="1057002"/>
                  </a:lnTo>
                  <a:lnTo>
                    <a:pt x="5131" y="1016103"/>
                  </a:lnTo>
                  <a:lnTo>
                    <a:pt x="0" y="971550"/>
                  </a:lnTo>
                  <a:lnTo>
                    <a:pt x="0" y="19431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2523" rIns="0" bIns="0" rtlCol="0" vert="horz">
            <a:spAutoFit/>
          </a:bodyPr>
          <a:lstStyle/>
          <a:p>
            <a:pPr marL="259079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66"/>
                </a:solidFill>
              </a:rPr>
              <a:t>2.</a:t>
            </a:r>
            <a:r>
              <a:rPr dirty="0" sz="3200" spc="35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Người</a:t>
            </a:r>
            <a:r>
              <a:rPr dirty="0" sz="3200" spc="36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mẹ</a:t>
            </a:r>
            <a:r>
              <a:rPr dirty="0" sz="3200" spc="36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nhớ</a:t>
            </a:r>
            <a:r>
              <a:rPr dirty="0" sz="3200" spc="36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lại</a:t>
            </a:r>
            <a:r>
              <a:rPr dirty="0" sz="3200" spc="35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những</a:t>
            </a:r>
            <a:r>
              <a:rPr dirty="0" sz="3200" spc="35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kỉ</a:t>
            </a:r>
            <a:r>
              <a:rPr dirty="0" sz="3200" spc="36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niệm</a:t>
            </a:r>
            <a:r>
              <a:rPr dirty="0" sz="3200" spc="36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nào</a:t>
            </a:r>
            <a:r>
              <a:rPr dirty="0" sz="3200" spc="36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về</a:t>
            </a:r>
            <a:r>
              <a:rPr dirty="0" sz="3200" spc="34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tuổi</a:t>
            </a:r>
            <a:r>
              <a:rPr dirty="0" sz="3200" spc="34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thơ</a:t>
            </a:r>
            <a:r>
              <a:rPr dirty="0" sz="3200" spc="365">
                <a:solidFill>
                  <a:srgbClr val="FF0066"/>
                </a:solidFill>
              </a:rPr>
              <a:t> </a:t>
            </a:r>
            <a:r>
              <a:rPr dirty="0" sz="3200" spc="-25">
                <a:solidFill>
                  <a:srgbClr val="FF0066"/>
                </a:solidFill>
              </a:rPr>
              <a:t>của </a:t>
            </a:r>
            <a:r>
              <a:rPr dirty="0" sz="3200" spc="-10">
                <a:solidFill>
                  <a:srgbClr val="FF0066"/>
                </a:solidFill>
              </a:rPr>
              <a:t>mình?</a:t>
            </a:r>
            <a:endParaRPr sz="3200"/>
          </a:p>
        </p:txBody>
      </p:sp>
      <p:sp>
        <p:nvSpPr>
          <p:cNvPr id="10" name="object 10" descr=""/>
          <p:cNvSpPr txBox="1"/>
          <p:nvPr/>
        </p:nvSpPr>
        <p:spPr>
          <a:xfrm>
            <a:off x="783742" y="1967941"/>
            <a:ext cx="10674350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265">
                <a:latin typeface="Arial"/>
                <a:cs typeface="Arial"/>
              </a:rPr>
              <a:t>Người</a:t>
            </a:r>
            <a:r>
              <a:rPr dirty="0" sz="4000" spc="-15">
                <a:latin typeface="Arial"/>
                <a:cs typeface="Arial"/>
              </a:rPr>
              <a:t> </a:t>
            </a:r>
            <a:r>
              <a:rPr dirty="0" sz="4000" spc="-175">
                <a:latin typeface="Arial"/>
                <a:cs typeface="Arial"/>
              </a:rPr>
              <a:t>mẹ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 spc="-180">
                <a:latin typeface="Arial"/>
                <a:cs typeface="Arial"/>
              </a:rPr>
              <a:t>nhớ</a:t>
            </a:r>
            <a:r>
              <a:rPr dirty="0" sz="4000" spc="-95">
                <a:latin typeface="Arial"/>
                <a:cs typeface="Arial"/>
              </a:rPr>
              <a:t> </a:t>
            </a:r>
            <a:r>
              <a:rPr dirty="0" sz="4000" spc="-40">
                <a:latin typeface="Arial"/>
                <a:cs typeface="Arial"/>
              </a:rPr>
              <a:t>lại</a:t>
            </a:r>
            <a:r>
              <a:rPr dirty="0" sz="4000" spc="-240">
                <a:latin typeface="Arial"/>
                <a:cs typeface="Arial"/>
              </a:rPr>
              <a:t> </a:t>
            </a:r>
            <a:r>
              <a:rPr dirty="0" sz="4000" spc="-215">
                <a:latin typeface="Arial"/>
                <a:cs typeface="Arial"/>
              </a:rPr>
              <a:t>những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kỉ</a:t>
            </a:r>
            <a:r>
              <a:rPr dirty="0" sz="4000" spc="-270">
                <a:latin typeface="Arial"/>
                <a:cs typeface="Arial"/>
              </a:rPr>
              <a:t> </a:t>
            </a:r>
            <a:r>
              <a:rPr dirty="0" sz="4000" spc="-105">
                <a:latin typeface="Arial"/>
                <a:cs typeface="Arial"/>
              </a:rPr>
              <a:t>niệm</a:t>
            </a:r>
            <a:r>
              <a:rPr dirty="0" sz="4000" spc="-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tuổi</a:t>
            </a:r>
            <a:r>
              <a:rPr dirty="0" sz="4000" spc="-130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thơ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 spc="-280">
                <a:latin typeface="Arial"/>
                <a:cs typeface="Arial"/>
              </a:rPr>
              <a:t>của</a:t>
            </a:r>
            <a:r>
              <a:rPr dirty="0" sz="4000">
                <a:latin typeface="Arial"/>
                <a:cs typeface="Arial"/>
              </a:rPr>
              <a:t> </a:t>
            </a:r>
            <a:r>
              <a:rPr dirty="0" sz="4000" spc="-80">
                <a:latin typeface="Arial"/>
                <a:cs typeface="Arial"/>
              </a:rPr>
              <a:t>mình </a:t>
            </a:r>
            <a:r>
              <a:rPr dirty="0" sz="4000" spc="-315">
                <a:latin typeface="Arial"/>
                <a:cs typeface="Arial"/>
              </a:rPr>
              <a:t>gắn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với</a:t>
            </a:r>
            <a:r>
              <a:rPr dirty="0" sz="4000" spc="-120">
                <a:latin typeface="Arial"/>
                <a:cs typeface="Arial"/>
              </a:rPr>
              <a:t> </a:t>
            </a:r>
            <a:r>
              <a:rPr dirty="0" sz="4000" spc="-210">
                <a:latin typeface="Arial"/>
                <a:cs typeface="Arial"/>
              </a:rPr>
              <a:t>những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 spc="-50">
                <a:latin typeface="Arial"/>
                <a:cs typeface="Arial"/>
              </a:rPr>
              <a:t>buổi</a:t>
            </a:r>
            <a:r>
              <a:rPr dirty="0" sz="4000" spc="-229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chiều,</a:t>
            </a:r>
            <a:r>
              <a:rPr dirty="0" sz="4000" spc="-130">
                <a:latin typeface="Arial"/>
                <a:cs typeface="Arial"/>
              </a:rPr>
              <a:t> </a:t>
            </a:r>
            <a:r>
              <a:rPr dirty="0" sz="4000" spc="-40">
                <a:latin typeface="Arial"/>
                <a:cs typeface="Arial"/>
              </a:rPr>
              <a:t>khi</a:t>
            </a:r>
            <a:r>
              <a:rPr dirty="0" sz="4000" spc="-235">
                <a:latin typeface="Arial"/>
                <a:cs typeface="Arial"/>
              </a:rPr>
              <a:t> </a:t>
            </a:r>
            <a:r>
              <a:rPr dirty="0" sz="4000" spc="-30">
                <a:latin typeface="Arial"/>
                <a:cs typeface="Arial"/>
              </a:rPr>
              <a:t>mặt</a:t>
            </a:r>
            <a:r>
              <a:rPr dirty="0" sz="4000" spc="-2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trời</a:t>
            </a:r>
            <a:r>
              <a:rPr dirty="0" sz="4000" spc="-17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bắt</a:t>
            </a:r>
            <a:r>
              <a:rPr dirty="0" sz="4000" spc="-150">
                <a:latin typeface="Arial"/>
                <a:cs typeface="Arial"/>
              </a:rPr>
              <a:t> </a:t>
            </a:r>
            <a:r>
              <a:rPr dirty="0" sz="4000" spc="-114">
                <a:latin typeface="Arial"/>
                <a:cs typeface="Arial"/>
              </a:rPr>
              <a:t>đầu</a:t>
            </a:r>
            <a:r>
              <a:rPr dirty="0" sz="4000" spc="-130">
                <a:latin typeface="Arial"/>
                <a:cs typeface="Arial"/>
              </a:rPr>
              <a:t> </a:t>
            </a:r>
            <a:r>
              <a:rPr dirty="0" sz="4000" spc="-35">
                <a:latin typeface="Arial"/>
                <a:cs typeface="Arial"/>
              </a:rPr>
              <a:t>lặn, </a:t>
            </a:r>
            <a:r>
              <a:rPr dirty="0" sz="4000" spc="-90">
                <a:latin typeface="Arial"/>
                <a:cs typeface="Arial"/>
              </a:rPr>
              <a:t>người</a:t>
            </a:r>
            <a:r>
              <a:rPr dirty="0" sz="4000" spc="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mẹ</a:t>
            </a:r>
            <a:r>
              <a:rPr dirty="0" sz="4000" spc="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1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trên</a:t>
            </a:r>
            <a:r>
              <a:rPr dirty="0" sz="4000" spc="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núi</a:t>
            </a:r>
            <a:r>
              <a:rPr dirty="0" sz="4000" spc="95">
                <a:latin typeface="Arial"/>
                <a:cs typeface="Arial"/>
              </a:rPr>
              <a:t> </a:t>
            </a:r>
            <a:r>
              <a:rPr dirty="0" sz="4000" spc="-254">
                <a:latin typeface="Arial"/>
                <a:cs typeface="Arial"/>
              </a:rPr>
              <a:t>về</a:t>
            </a:r>
            <a:r>
              <a:rPr dirty="0" sz="4000" spc="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nhà</a:t>
            </a:r>
            <a:r>
              <a:rPr dirty="0" sz="4000" spc="1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với</a:t>
            </a:r>
            <a:r>
              <a:rPr dirty="0" sz="4000" spc="1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một</a:t>
            </a:r>
            <a:r>
              <a:rPr dirty="0" sz="4000" spc="12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bó</a:t>
            </a:r>
            <a:r>
              <a:rPr dirty="0" sz="4000" spc="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củi</a:t>
            </a:r>
            <a:r>
              <a:rPr dirty="0" sz="4000" spc="110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khô </a:t>
            </a:r>
            <a:r>
              <a:rPr dirty="0" sz="4000">
                <a:latin typeface="Arial"/>
                <a:cs typeface="Arial"/>
              </a:rPr>
              <a:t>trên</a:t>
            </a:r>
            <a:r>
              <a:rPr dirty="0" sz="4000" spc="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vai;</a:t>
            </a:r>
            <a:r>
              <a:rPr dirty="0" sz="4000" spc="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nhớ</a:t>
            </a:r>
            <a:r>
              <a:rPr dirty="0" sz="4000" spc="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ngôi</a:t>
            </a:r>
            <a:r>
              <a:rPr dirty="0" sz="4000" spc="5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nhà</a:t>
            </a:r>
            <a:r>
              <a:rPr dirty="0" sz="4000" spc="55">
                <a:latin typeface="Arial"/>
                <a:cs typeface="Arial"/>
              </a:rPr>
              <a:t> </a:t>
            </a:r>
            <a:r>
              <a:rPr dirty="0" sz="4000" spc="-315">
                <a:latin typeface="Arial"/>
                <a:cs typeface="Arial"/>
              </a:rPr>
              <a:t>ở</a:t>
            </a:r>
            <a:r>
              <a:rPr dirty="0" sz="4000" spc="60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chân</a:t>
            </a:r>
            <a:r>
              <a:rPr dirty="0" sz="4000" spc="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núi,</a:t>
            </a:r>
            <a:r>
              <a:rPr dirty="0" sz="4000" spc="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mái</a:t>
            </a:r>
            <a:r>
              <a:rPr dirty="0" sz="4000" spc="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ngói</a:t>
            </a:r>
            <a:r>
              <a:rPr dirty="0" sz="4000" spc="50">
                <a:latin typeface="Arial"/>
                <a:cs typeface="Arial"/>
              </a:rPr>
              <a:t> </a:t>
            </a:r>
            <a:r>
              <a:rPr dirty="0" sz="4000" spc="-75">
                <a:latin typeface="Arial"/>
                <a:cs typeface="Arial"/>
              </a:rPr>
              <a:t>nâu </a:t>
            </a:r>
            <a:r>
              <a:rPr dirty="0" sz="4000" spc="-90">
                <a:latin typeface="Arial"/>
                <a:cs typeface="Arial"/>
              </a:rPr>
              <a:t>thẫm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lẫn</a:t>
            </a:r>
            <a:r>
              <a:rPr dirty="0" sz="4000" spc="-120">
                <a:latin typeface="Arial"/>
                <a:cs typeface="Arial"/>
              </a:rPr>
              <a:t> </a:t>
            </a:r>
            <a:r>
              <a:rPr dirty="0" sz="4000" spc="-285">
                <a:latin typeface="Arial"/>
                <a:cs typeface="Arial"/>
              </a:rPr>
              <a:t>giữa</a:t>
            </a:r>
            <a:r>
              <a:rPr dirty="0" sz="4000" spc="10">
                <a:latin typeface="Arial"/>
                <a:cs typeface="Arial"/>
              </a:rPr>
              <a:t> </a:t>
            </a:r>
            <a:r>
              <a:rPr dirty="0" sz="4000" spc="-240">
                <a:latin typeface="Arial"/>
                <a:cs typeface="Arial"/>
              </a:rPr>
              <a:t>những</a:t>
            </a:r>
            <a:r>
              <a:rPr dirty="0" sz="4000" spc="-40">
                <a:latin typeface="Arial"/>
                <a:cs typeface="Arial"/>
              </a:rPr>
              <a:t> </a:t>
            </a:r>
            <a:r>
              <a:rPr dirty="0" sz="4000" spc="-80">
                <a:latin typeface="Arial"/>
                <a:cs typeface="Arial"/>
              </a:rPr>
              <a:t>tán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305">
                <a:latin typeface="Arial"/>
                <a:cs typeface="Arial"/>
              </a:rPr>
              <a:t>cây;</a:t>
            </a:r>
            <a:r>
              <a:rPr dirty="0" sz="4000" spc="30">
                <a:latin typeface="Arial"/>
                <a:cs typeface="Arial"/>
              </a:rPr>
              <a:t> </a:t>
            </a:r>
            <a:r>
              <a:rPr dirty="0" sz="4000" spc="-229">
                <a:latin typeface="Arial"/>
                <a:cs typeface="Arial"/>
              </a:rPr>
              <a:t>nhớ</a:t>
            </a:r>
            <a:r>
              <a:rPr dirty="0" sz="4000" spc="-40">
                <a:latin typeface="Arial"/>
                <a:cs typeface="Arial"/>
              </a:rPr>
              <a:t> </a:t>
            </a:r>
            <a:r>
              <a:rPr dirty="0" sz="4000" spc="-225">
                <a:latin typeface="Arial"/>
                <a:cs typeface="Arial"/>
              </a:rPr>
              <a:t>ngọn</a:t>
            </a:r>
            <a:r>
              <a:rPr dirty="0" sz="4000" spc="-40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khói</a:t>
            </a:r>
            <a:r>
              <a:rPr dirty="0" sz="4000" spc="-50">
                <a:latin typeface="Arial"/>
                <a:cs typeface="Arial"/>
              </a:rPr>
              <a:t> </a:t>
            </a:r>
            <a:r>
              <a:rPr dirty="0" sz="4000" spc="-470">
                <a:latin typeface="Arial"/>
                <a:cs typeface="Arial"/>
              </a:rPr>
              <a:t>vợ</a:t>
            </a:r>
            <a:r>
              <a:rPr dirty="0" sz="4000" spc="190">
                <a:latin typeface="Arial"/>
                <a:cs typeface="Arial"/>
              </a:rPr>
              <a:t> </a:t>
            </a:r>
            <a:r>
              <a:rPr dirty="0" sz="4000" spc="-105">
                <a:latin typeface="Arial"/>
                <a:cs typeface="Arial"/>
              </a:rPr>
              <a:t>vẫn </a:t>
            </a:r>
            <a:r>
              <a:rPr dirty="0" sz="4000" spc="-280">
                <a:latin typeface="Arial"/>
                <a:cs typeface="Arial"/>
              </a:rPr>
              <a:t>bay</a:t>
            </a:r>
            <a:r>
              <a:rPr dirty="0" sz="4000">
                <a:latin typeface="Arial"/>
                <a:cs typeface="Arial"/>
              </a:rPr>
              <a:t> </a:t>
            </a:r>
            <a:r>
              <a:rPr dirty="0" sz="4000" spc="-114">
                <a:latin typeface="Arial"/>
                <a:cs typeface="Arial"/>
              </a:rPr>
              <a:t>lên</a:t>
            </a:r>
            <a:r>
              <a:rPr dirty="0" sz="4000" spc="-1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từ</a:t>
            </a:r>
            <a:r>
              <a:rPr dirty="0" sz="4000" spc="-275">
                <a:latin typeface="Arial"/>
                <a:cs typeface="Arial"/>
              </a:rPr>
              <a:t> </a:t>
            </a:r>
            <a:r>
              <a:rPr dirty="0" sz="4000" spc="-330">
                <a:latin typeface="Arial"/>
                <a:cs typeface="Arial"/>
              </a:rPr>
              <a:t>căn</a:t>
            </a:r>
            <a:r>
              <a:rPr dirty="0" sz="4000" spc="55">
                <a:latin typeface="Arial"/>
                <a:cs typeface="Arial"/>
              </a:rPr>
              <a:t> </a:t>
            </a:r>
            <a:r>
              <a:rPr dirty="0" sz="4000" spc="-190">
                <a:latin typeface="Arial"/>
                <a:cs typeface="Arial"/>
              </a:rPr>
              <a:t>bếp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 spc="-100">
                <a:latin typeface="Arial"/>
                <a:cs typeface="Arial"/>
              </a:rPr>
              <a:t>nhỏ;</a:t>
            </a:r>
            <a:r>
              <a:rPr dirty="0" sz="4000" spc="-65">
                <a:latin typeface="Arial"/>
                <a:cs typeface="Arial"/>
              </a:rPr>
              <a:t> </a:t>
            </a:r>
            <a:r>
              <a:rPr dirty="0" sz="4000" spc="-195">
                <a:latin typeface="Arial"/>
                <a:cs typeface="Arial"/>
              </a:rPr>
              <a:t>nhớ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 spc="-160">
                <a:latin typeface="Arial"/>
                <a:cs typeface="Arial"/>
              </a:rPr>
              <a:t>hình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 spc="-225">
                <a:latin typeface="Arial"/>
                <a:cs typeface="Arial"/>
              </a:rPr>
              <a:t>ảnh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 spc="-220">
                <a:latin typeface="Arial"/>
                <a:cs typeface="Arial"/>
              </a:rPr>
              <a:t>mẹ</a:t>
            </a:r>
            <a:r>
              <a:rPr dirty="0" sz="4000" spc="-55">
                <a:latin typeface="Arial"/>
                <a:cs typeface="Arial"/>
              </a:rPr>
              <a:t> </a:t>
            </a:r>
            <a:r>
              <a:rPr dirty="0" sz="4000" spc="-320">
                <a:latin typeface="Arial"/>
                <a:cs typeface="Arial"/>
              </a:rPr>
              <a:t>của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mình </a:t>
            </a:r>
            <a:r>
              <a:rPr dirty="0" sz="4000" spc="-20">
                <a:latin typeface="Arial"/>
                <a:cs typeface="Arial"/>
              </a:rPr>
              <a:t>từ</a:t>
            </a:r>
            <a:r>
              <a:rPr dirty="0" sz="4000" spc="-215">
                <a:latin typeface="Arial"/>
                <a:cs typeface="Arial"/>
              </a:rPr>
              <a:t> </a:t>
            </a:r>
            <a:r>
              <a:rPr dirty="0" sz="4000" spc="-250">
                <a:latin typeface="Arial"/>
                <a:cs typeface="Arial"/>
              </a:rPr>
              <a:t>vườn</a:t>
            </a:r>
            <a:r>
              <a:rPr dirty="0" sz="4000" spc="-175">
                <a:latin typeface="Arial"/>
                <a:cs typeface="Arial"/>
              </a:rPr>
              <a:t> </a:t>
            </a:r>
            <a:r>
              <a:rPr dirty="0" sz="4000" spc="-240">
                <a:latin typeface="Arial"/>
                <a:cs typeface="Arial"/>
              </a:rPr>
              <a:t>về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và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nhóm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185">
                <a:latin typeface="Arial"/>
                <a:cs typeface="Arial"/>
              </a:rPr>
              <a:t>bếp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để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210">
                <a:latin typeface="Arial"/>
                <a:cs typeface="Arial"/>
              </a:rPr>
              <a:t>nấu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295">
                <a:latin typeface="Arial"/>
                <a:cs typeface="Arial"/>
              </a:rPr>
              <a:t>cơm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4219" y="5329428"/>
            <a:ext cx="1261872" cy="148437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3767" y="667512"/>
            <a:ext cx="7187183" cy="57851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7735" y="3538726"/>
            <a:ext cx="2874264" cy="33192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7635" y="304622"/>
            <a:ext cx="880935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100" algn="l"/>
              </a:tabLst>
            </a:pPr>
            <a:r>
              <a:rPr dirty="0" sz="8000" spc="-1445" b="0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dirty="0" sz="8000" spc="-420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825" b="0">
                <a:solidFill>
                  <a:srgbClr val="FF0000"/>
                </a:solidFill>
                <a:latin typeface="Arial"/>
                <a:cs typeface="Arial"/>
              </a:rPr>
              <a:t>CHÍNH</a:t>
            </a:r>
            <a:r>
              <a:rPr dirty="0" sz="8000" b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8000" spc="-810" b="0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8000" spc="-434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455" b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316723" y="4475988"/>
            <a:ext cx="1275715" cy="1318260"/>
          </a:xfrm>
          <a:custGeom>
            <a:avLst/>
            <a:gdLst/>
            <a:ahLst/>
            <a:cxnLst/>
            <a:rect l="l" t="t" r="r" b="b"/>
            <a:pathLst>
              <a:path w="1275715" h="1318260">
                <a:moveTo>
                  <a:pt x="1275587" y="0"/>
                </a:moveTo>
                <a:lnTo>
                  <a:pt x="0" y="0"/>
                </a:lnTo>
                <a:lnTo>
                  <a:pt x="0" y="1318260"/>
                </a:lnTo>
                <a:lnTo>
                  <a:pt x="1275587" y="1318260"/>
                </a:lnTo>
                <a:lnTo>
                  <a:pt x="127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90290" y="2619883"/>
            <a:ext cx="4869815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295">
                <a:latin typeface="Arial"/>
                <a:cs typeface="Arial"/>
              </a:rPr>
              <a:t>Những</a:t>
            </a:r>
            <a:r>
              <a:rPr dirty="0" sz="4800" spc="-245">
                <a:latin typeface="Arial"/>
                <a:cs typeface="Arial"/>
              </a:rPr>
              <a:t> </a:t>
            </a:r>
            <a:r>
              <a:rPr dirty="0" sz="4800" spc="-250">
                <a:latin typeface="Arial"/>
                <a:cs typeface="Arial"/>
              </a:rPr>
              <a:t>kí</a:t>
            </a:r>
            <a:r>
              <a:rPr dirty="0" sz="4800" spc="-235">
                <a:latin typeface="Arial"/>
                <a:cs typeface="Arial"/>
              </a:rPr>
              <a:t> </a:t>
            </a:r>
            <a:r>
              <a:rPr dirty="0" sz="4800" spc="-365">
                <a:latin typeface="Arial"/>
                <a:cs typeface="Arial"/>
              </a:rPr>
              <a:t>ức</a:t>
            </a:r>
            <a:r>
              <a:rPr dirty="0" sz="4800" spc="-245">
                <a:latin typeface="Arial"/>
                <a:cs typeface="Arial"/>
              </a:rPr>
              <a:t> </a:t>
            </a:r>
            <a:r>
              <a:rPr dirty="0" sz="4800" spc="-295">
                <a:latin typeface="Arial"/>
                <a:cs typeface="Arial"/>
              </a:rPr>
              <a:t>về</a:t>
            </a:r>
            <a:r>
              <a:rPr dirty="0" sz="4800" spc="-245">
                <a:latin typeface="Arial"/>
                <a:cs typeface="Arial"/>
              </a:rPr>
              <a:t> </a:t>
            </a:r>
            <a:r>
              <a:rPr dirty="0" sz="4800" spc="-20">
                <a:latin typeface="Arial"/>
                <a:cs typeface="Arial"/>
              </a:rPr>
              <a:t>tuổi </a:t>
            </a:r>
            <a:r>
              <a:rPr dirty="0" sz="4800" spc="-105">
                <a:latin typeface="Arial"/>
                <a:cs typeface="Arial"/>
              </a:rPr>
              <a:t>thơ</a:t>
            </a:r>
            <a:r>
              <a:rPr dirty="0" sz="4800" spc="-220">
                <a:latin typeface="Arial"/>
                <a:cs typeface="Arial"/>
              </a:rPr>
              <a:t> </a:t>
            </a:r>
            <a:r>
              <a:rPr dirty="0" sz="4800" spc="-240">
                <a:latin typeface="Arial"/>
                <a:cs typeface="Arial"/>
              </a:rPr>
              <a:t>êm</a:t>
            </a:r>
            <a:r>
              <a:rPr dirty="0" sz="4800" spc="-229">
                <a:latin typeface="Arial"/>
                <a:cs typeface="Arial"/>
              </a:rPr>
              <a:t> </a:t>
            </a:r>
            <a:r>
              <a:rPr dirty="0" sz="4800" spc="-195">
                <a:latin typeface="Arial"/>
                <a:cs typeface="Arial"/>
              </a:rPr>
              <a:t>đềm</a:t>
            </a:r>
            <a:r>
              <a:rPr dirty="0" sz="4800" spc="-229">
                <a:latin typeface="Arial"/>
                <a:cs typeface="Arial"/>
              </a:rPr>
              <a:t> </a:t>
            </a:r>
            <a:r>
              <a:rPr dirty="0" sz="4800" spc="-335">
                <a:latin typeface="Arial"/>
                <a:cs typeface="Arial"/>
              </a:rPr>
              <a:t>của</a:t>
            </a:r>
            <a:endParaRPr sz="4800">
              <a:latin typeface="Arial"/>
              <a:cs typeface="Arial"/>
            </a:endParaRPr>
          </a:p>
          <a:p>
            <a:pPr algn="ctr" marL="182880" marR="175260">
              <a:lnSpc>
                <a:spcPct val="100000"/>
              </a:lnSpc>
            </a:pPr>
            <a:r>
              <a:rPr dirty="0" sz="4800" spc="-260">
                <a:latin typeface="Arial"/>
                <a:cs typeface="Arial"/>
              </a:rPr>
              <a:t>người</a:t>
            </a:r>
            <a:r>
              <a:rPr dirty="0" sz="4800" spc="-235">
                <a:latin typeface="Arial"/>
                <a:cs typeface="Arial"/>
              </a:rPr>
              <a:t> </a:t>
            </a:r>
            <a:r>
              <a:rPr dirty="0" sz="4800" spc="-240">
                <a:latin typeface="Arial"/>
                <a:cs typeface="Arial"/>
              </a:rPr>
              <a:t>mẹ</a:t>
            </a:r>
            <a:r>
              <a:rPr dirty="0" sz="4800" spc="-235">
                <a:latin typeface="Arial"/>
                <a:cs typeface="Arial"/>
              </a:rPr>
              <a:t> </a:t>
            </a:r>
            <a:r>
              <a:rPr dirty="0" sz="4800" spc="-285">
                <a:latin typeface="Arial"/>
                <a:cs typeface="Arial"/>
              </a:rPr>
              <a:t>vào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70">
                <a:latin typeface="Arial"/>
                <a:cs typeface="Arial"/>
              </a:rPr>
              <a:t>mỗi </a:t>
            </a:r>
            <a:r>
              <a:rPr dirty="0" sz="4800" spc="-120">
                <a:latin typeface="Arial"/>
                <a:cs typeface="Arial"/>
              </a:rPr>
              <a:t>buổi</a:t>
            </a:r>
            <a:r>
              <a:rPr dirty="0" sz="4800" spc="-210">
                <a:latin typeface="Arial"/>
                <a:cs typeface="Arial"/>
              </a:rPr>
              <a:t> </a:t>
            </a:r>
            <a:r>
              <a:rPr dirty="0" sz="4800" spc="-20">
                <a:latin typeface="Arial"/>
                <a:cs typeface="Arial"/>
              </a:rPr>
              <a:t>chiều.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81144" y="973836"/>
            <a:ext cx="4257040" cy="5509260"/>
            <a:chOff x="4581144" y="973836"/>
            <a:chExt cx="4257040" cy="550926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1144" y="973836"/>
              <a:ext cx="4256532" cy="425653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3292" y="2442972"/>
              <a:ext cx="1706880" cy="40401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3344" y="2878836"/>
              <a:ext cx="1077468" cy="3380232"/>
            </a:xfrm>
            <a:prstGeom prst="rect">
              <a:avLst/>
            </a:prstGeom>
          </p:spPr>
        </p:pic>
      </p:grp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82883" y="4767071"/>
            <a:ext cx="935736" cy="463295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9973056" y="4384547"/>
            <a:ext cx="1792605" cy="1376680"/>
            <a:chOff x="9973056" y="4384547"/>
            <a:chExt cx="1792605" cy="1376680"/>
          </a:xfrm>
        </p:grpSpPr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38688" y="5297423"/>
              <a:ext cx="463296" cy="46329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5308" y="4920995"/>
              <a:ext cx="463296" cy="46329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4204" y="4607051"/>
              <a:ext cx="463296" cy="46329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63428" y="4384547"/>
              <a:ext cx="464820" cy="46329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3056" y="4998719"/>
              <a:ext cx="463296" cy="46329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01984" y="5084063"/>
              <a:ext cx="463296" cy="463296"/>
            </a:xfrm>
            <a:prstGeom prst="rect">
              <a:avLst/>
            </a:prstGeom>
          </p:spPr>
        </p:pic>
      </p:grpSp>
      <p:grpSp>
        <p:nvGrpSpPr>
          <p:cNvPr id="15" name="object 15" descr=""/>
          <p:cNvGrpSpPr/>
          <p:nvPr/>
        </p:nvGrpSpPr>
        <p:grpSpPr>
          <a:xfrm>
            <a:off x="786383" y="4916423"/>
            <a:ext cx="2239010" cy="1941830"/>
            <a:chOff x="786383" y="4916423"/>
            <a:chExt cx="2239010" cy="194183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6611" y="4920995"/>
              <a:ext cx="1938527" cy="193700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383" y="4916423"/>
              <a:ext cx="882396" cy="844295"/>
            </a:xfrm>
            <a:prstGeom prst="rect">
              <a:avLst/>
            </a:prstGeom>
          </p:spPr>
        </p:pic>
      </p:grpSp>
      <p:pic>
        <p:nvPicPr>
          <p:cNvPr id="18" name="object 18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3700" y="4099559"/>
            <a:ext cx="438912" cy="419100"/>
          </a:xfrm>
          <a:prstGeom prst="rect">
            <a:avLst/>
          </a:prstGeom>
        </p:spPr>
      </p:pic>
      <p:pic>
        <p:nvPicPr>
          <p:cNvPr id="19" name="object 19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39211" y="4651247"/>
            <a:ext cx="438912" cy="419100"/>
          </a:xfrm>
          <a:prstGeom prst="rect">
            <a:avLst/>
          </a:prstGeom>
        </p:spPr>
      </p:pic>
      <p:grpSp>
        <p:nvGrpSpPr>
          <p:cNvPr id="20" name="object 20" descr=""/>
          <p:cNvGrpSpPr/>
          <p:nvPr/>
        </p:nvGrpSpPr>
        <p:grpSpPr>
          <a:xfrm>
            <a:off x="7754111" y="3939476"/>
            <a:ext cx="2320290" cy="2247265"/>
            <a:chOff x="7754111" y="3939476"/>
            <a:chExt cx="2320290" cy="2247265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4111" y="3939476"/>
              <a:ext cx="2320290" cy="2247265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9678" y="4283531"/>
              <a:ext cx="1645412" cy="1575035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054593" y="4239387"/>
              <a:ext cx="1735455" cy="1663700"/>
            </a:xfrm>
            <a:custGeom>
              <a:avLst/>
              <a:gdLst/>
              <a:ahLst/>
              <a:cxnLst/>
              <a:rect l="l" t="t" r="r" b="b"/>
              <a:pathLst>
                <a:path w="1735454" h="1663700">
                  <a:moveTo>
                    <a:pt x="284099" y="38988"/>
                  </a:moveTo>
                  <a:lnTo>
                    <a:pt x="810005" y="1650"/>
                  </a:lnTo>
                  <a:lnTo>
                    <a:pt x="893952" y="0"/>
                  </a:lnTo>
                  <a:lnTo>
                    <a:pt x="977264" y="6731"/>
                  </a:lnTo>
                  <a:lnTo>
                    <a:pt x="1058290" y="21462"/>
                  </a:lnTo>
                  <a:lnTo>
                    <a:pt x="1136523" y="44068"/>
                  </a:lnTo>
                  <a:lnTo>
                    <a:pt x="1211579" y="73787"/>
                  </a:lnTo>
                  <a:lnTo>
                    <a:pt x="1282953" y="110489"/>
                  </a:lnTo>
                  <a:lnTo>
                    <a:pt x="1350263" y="153796"/>
                  </a:lnTo>
                  <a:lnTo>
                    <a:pt x="1413002" y="203200"/>
                  </a:lnTo>
                  <a:lnTo>
                    <a:pt x="1470786" y="258318"/>
                  </a:lnTo>
                  <a:lnTo>
                    <a:pt x="1522983" y="318769"/>
                  </a:lnTo>
                  <a:lnTo>
                    <a:pt x="1569465" y="384301"/>
                  </a:lnTo>
                  <a:lnTo>
                    <a:pt x="1609598" y="454406"/>
                  </a:lnTo>
                  <a:lnTo>
                    <a:pt x="1642872" y="528701"/>
                  </a:lnTo>
                  <a:lnTo>
                    <a:pt x="1669033" y="606806"/>
                  </a:lnTo>
                  <a:lnTo>
                    <a:pt x="1687449" y="688339"/>
                  </a:lnTo>
                  <a:lnTo>
                    <a:pt x="1697608" y="771651"/>
                  </a:lnTo>
                  <a:lnTo>
                    <a:pt x="1734947" y="1297559"/>
                  </a:lnTo>
                  <a:lnTo>
                    <a:pt x="1735454" y="1327912"/>
                  </a:lnTo>
                  <a:lnTo>
                    <a:pt x="1733041" y="1358595"/>
                  </a:lnTo>
                  <a:lnTo>
                    <a:pt x="1718945" y="1418450"/>
                  </a:lnTo>
                  <a:lnTo>
                    <a:pt x="1694814" y="1471510"/>
                  </a:lnTo>
                  <a:lnTo>
                    <a:pt x="1660652" y="1519504"/>
                  </a:lnTo>
                  <a:lnTo>
                    <a:pt x="1617979" y="1560131"/>
                  </a:lnTo>
                  <a:lnTo>
                    <a:pt x="1568830" y="1591487"/>
                  </a:lnTo>
                  <a:lnTo>
                    <a:pt x="1511553" y="1613877"/>
                  </a:lnTo>
                  <a:lnTo>
                    <a:pt x="1451482" y="1624330"/>
                  </a:lnTo>
                  <a:lnTo>
                    <a:pt x="925449" y="1661642"/>
                  </a:lnTo>
                  <a:lnTo>
                    <a:pt x="841501" y="1663344"/>
                  </a:lnTo>
                  <a:lnTo>
                    <a:pt x="758189" y="1656613"/>
                  </a:lnTo>
                  <a:lnTo>
                    <a:pt x="677163" y="1641805"/>
                  </a:lnTo>
                  <a:lnTo>
                    <a:pt x="598931" y="1619288"/>
                  </a:lnTo>
                  <a:lnTo>
                    <a:pt x="523875" y="1589481"/>
                  </a:lnTo>
                  <a:lnTo>
                    <a:pt x="452500" y="1552765"/>
                  </a:lnTo>
                  <a:lnTo>
                    <a:pt x="385190" y="1509522"/>
                  </a:lnTo>
                  <a:lnTo>
                    <a:pt x="322579" y="1460144"/>
                  </a:lnTo>
                  <a:lnTo>
                    <a:pt x="264795" y="1405026"/>
                  </a:lnTo>
                  <a:lnTo>
                    <a:pt x="212471" y="1344549"/>
                  </a:lnTo>
                  <a:lnTo>
                    <a:pt x="166115" y="1279017"/>
                  </a:lnTo>
                  <a:lnTo>
                    <a:pt x="125983" y="1208913"/>
                  </a:lnTo>
                  <a:lnTo>
                    <a:pt x="92582" y="1134618"/>
                  </a:lnTo>
                  <a:lnTo>
                    <a:pt x="66548" y="1056513"/>
                  </a:lnTo>
                  <a:lnTo>
                    <a:pt x="48132" y="974979"/>
                  </a:lnTo>
                  <a:lnTo>
                    <a:pt x="37973" y="891667"/>
                  </a:lnTo>
                  <a:lnTo>
                    <a:pt x="634" y="365632"/>
                  </a:lnTo>
                  <a:lnTo>
                    <a:pt x="0" y="335406"/>
                  </a:lnTo>
                  <a:lnTo>
                    <a:pt x="2539" y="304673"/>
                  </a:lnTo>
                  <a:lnTo>
                    <a:pt x="16636" y="244856"/>
                  </a:lnTo>
                  <a:lnTo>
                    <a:pt x="40639" y="191769"/>
                  </a:lnTo>
                  <a:lnTo>
                    <a:pt x="74929" y="143763"/>
                  </a:lnTo>
                  <a:lnTo>
                    <a:pt x="117601" y="103124"/>
                  </a:lnTo>
                  <a:lnTo>
                    <a:pt x="166750" y="71881"/>
                  </a:lnTo>
                  <a:lnTo>
                    <a:pt x="224027" y="49402"/>
                  </a:lnTo>
                  <a:lnTo>
                    <a:pt x="284099" y="38988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9105" y="1871852"/>
            <a:ext cx="11275695" cy="4592955"/>
            <a:chOff x="459105" y="1871852"/>
            <a:chExt cx="11275695" cy="4592955"/>
          </a:xfrm>
        </p:grpSpPr>
        <p:sp>
          <p:nvSpPr>
            <p:cNvPr id="4" name="object 4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10799191" y="0"/>
                  </a:moveTo>
                  <a:lnTo>
                    <a:pt x="457034" y="0"/>
                  </a:lnTo>
                  <a:lnTo>
                    <a:pt x="410305" y="2359"/>
                  </a:lnTo>
                  <a:lnTo>
                    <a:pt x="364926" y="9284"/>
                  </a:lnTo>
                  <a:lnTo>
                    <a:pt x="321127" y="20545"/>
                  </a:lnTo>
                  <a:lnTo>
                    <a:pt x="279136" y="35913"/>
                  </a:lnTo>
                  <a:lnTo>
                    <a:pt x="239185" y="55157"/>
                  </a:lnTo>
                  <a:lnTo>
                    <a:pt x="201502" y="78049"/>
                  </a:lnTo>
                  <a:lnTo>
                    <a:pt x="166318" y="104359"/>
                  </a:lnTo>
                  <a:lnTo>
                    <a:pt x="133862" y="133857"/>
                  </a:lnTo>
                  <a:lnTo>
                    <a:pt x="104364" y="166314"/>
                  </a:lnTo>
                  <a:lnTo>
                    <a:pt x="78054" y="201500"/>
                  </a:lnTo>
                  <a:lnTo>
                    <a:pt x="55161" y="239186"/>
                  </a:lnTo>
                  <a:lnTo>
                    <a:pt x="35916" y="279142"/>
                  </a:lnTo>
                  <a:lnTo>
                    <a:pt x="20547" y="321138"/>
                  </a:lnTo>
                  <a:lnTo>
                    <a:pt x="9285" y="364944"/>
                  </a:lnTo>
                  <a:lnTo>
                    <a:pt x="2359" y="410333"/>
                  </a:lnTo>
                  <a:lnTo>
                    <a:pt x="0" y="457073"/>
                  </a:lnTo>
                  <a:lnTo>
                    <a:pt x="0" y="4116489"/>
                  </a:lnTo>
                  <a:lnTo>
                    <a:pt x="2359" y="4163218"/>
                  </a:lnTo>
                  <a:lnTo>
                    <a:pt x="9285" y="4208597"/>
                  </a:lnTo>
                  <a:lnTo>
                    <a:pt x="20547" y="4252396"/>
                  </a:lnTo>
                  <a:lnTo>
                    <a:pt x="35916" y="4294387"/>
                  </a:lnTo>
                  <a:lnTo>
                    <a:pt x="55161" y="4334338"/>
                  </a:lnTo>
                  <a:lnTo>
                    <a:pt x="78054" y="4372021"/>
                  </a:lnTo>
                  <a:lnTo>
                    <a:pt x="104364" y="4407205"/>
                  </a:lnTo>
                  <a:lnTo>
                    <a:pt x="133862" y="4439661"/>
                  </a:lnTo>
                  <a:lnTo>
                    <a:pt x="166318" y="4469159"/>
                  </a:lnTo>
                  <a:lnTo>
                    <a:pt x="201502" y="4495469"/>
                  </a:lnTo>
                  <a:lnTo>
                    <a:pt x="239185" y="4518362"/>
                  </a:lnTo>
                  <a:lnTo>
                    <a:pt x="279136" y="4537607"/>
                  </a:lnTo>
                  <a:lnTo>
                    <a:pt x="321127" y="4552976"/>
                  </a:lnTo>
                  <a:lnTo>
                    <a:pt x="364926" y="4564238"/>
                  </a:lnTo>
                  <a:lnTo>
                    <a:pt x="410305" y="4571164"/>
                  </a:lnTo>
                  <a:lnTo>
                    <a:pt x="457034" y="4573524"/>
                  </a:lnTo>
                  <a:lnTo>
                    <a:pt x="10799191" y="4573524"/>
                  </a:lnTo>
                  <a:lnTo>
                    <a:pt x="10845930" y="4571164"/>
                  </a:lnTo>
                  <a:lnTo>
                    <a:pt x="10891319" y="4564238"/>
                  </a:lnTo>
                  <a:lnTo>
                    <a:pt x="10935125" y="4552976"/>
                  </a:lnTo>
                  <a:lnTo>
                    <a:pt x="10977121" y="4537607"/>
                  </a:lnTo>
                  <a:lnTo>
                    <a:pt x="11017077" y="4518362"/>
                  </a:lnTo>
                  <a:lnTo>
                    <a:pt x="11054763" y="4495469"/>
                  </a:lnTo>
                  <a:lnTo>
                    <a:pt x="11089949" y="4469159"/>
                  </a:lnTo>
                  <a:lnTo>
                    <a:pt x="11122406" y="4439661"/>
                  </a:lnTo>
                  <a:lnTo>
                    <a:pt x="11151904" y="4407205"/>
                  </a:lnTo>
                  <a:lnTo>
                    <a:pt x="11178214" y="4372021"/>
                  </a:lnTo>
                  <a:lnTo>
                    <a:pt x="11201106" y="4334338"/>
                  </a:lnTo>
                  <a:lnTo>
                    <a:pt x="11220350" y="4294387"/>
                  </a:lnTo>
                  <a:lnTo>
                    <a:pt x="11235718" y="4252396"/>
                  </a:lnTo>
                  <a:lnTo>
                    <a:pt x="11246979" y="4208597"/>
                  </a:lnTo>
                  <a:lnTo>
                    <a:pt x="11253904" y="4163218"/>
                  </a:lnTo>
                  <a:lnTo>
                    <a:pt x="11256264" y="4116489"/>
                  </a:lnTo>
                  <a:lnTo>
                    <a:pt x="11256264" y="457073"/>
                  </a:lnTo>
                  <a:lnTo>
                    <a:pt x="11253904" y="410333"/>
                  </a:lnTo>
                  <a:lnTo>
                    <a:pt x="11246979" y="364944"/>
                  </a:lnTo>
                  <a:lnTo>
                    <a:pt x="11235718" y="321138"/>
                  </a:lnTo>
                  <a:lnTo>
                    <a:pt x="11220350" y="279142"/>
                  </a:lnTo>
                  <a:lnTo>
                    <a:pt x="11201106" y="239186"/>
                  </a:lnTo>
                  <a:lnTo>
                    <a:pt x="11178214" y="201500"/>
                  </a:lnTo>
                  <a:lnTo>
                    <a:pt x="11151904" y="166314"/>
                  </a:lnTo>
                  <a:lnTo>
                    <a:pt x="11122406" y="133857"/>
                  </a:lnTo>
                  <a:lnTo>
                    <a:pt x="11089949" y="104359"/>
                  </a:lnTo>
                  <a:lnTo>
                    <a:pt x="11054763" y="78049"/>
                  </a:lnTo>
                  <a:lnTo>
                    <a:pt x="11017077" y="55157"/>
                  </a:lnTo>
                  <a:lnTo>
                    <a:pt x="10977121" y="35913"/>
                  </a:lnTo>
                  <a:lnTo>
                    <a:pt x="10935125" y="20545"/>
                  </a:lnTo>
                  <a:lnTo>
                    <a:pt x="10891319" y="9284"/>
                  </a:lnTo>
                  <a:lnTo>
                    <a:pt x="10845930" y="2359"/>
                  </a:lnTo>
                  <a:lnTo>
                    <a:pt x="10799191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0" y="457073"/>
                  </a:moveTo>
                  <a:lnTo>
                    <a:pt x="2359" y="410333"/>
                  </a:lnTo>
                  <a:lnTo>
                    <a:pt x="9285" y="364944"/>
                  </a:lnTo>
                  <a:lnTo>
                    <a:pt x="20547" y="321138"/>
                  </a:lnTo>
                  <a:lnTo>
                    <a:pt x="35916" y="279142"/>
                  </a:lnTo>
                  <a:lnTo>
                    <a:pt x="55161" y="239186"/>
                  </a:lnTo>
                  <a:lnTo>
                    <a:pt x="78054" y="201500"/>
                  </a:lnTo>
                  <a:lnTo>
                    <a:pt x="104364" y="166314"/>
                  </a:lnTo>
                  <a:lnTo>
                    <a:pt x="133862" y="133857"/>
                  </a:lnTo>
                  <a:lnTo>
                    <a:pt x="166318" y="104359"/>
                  </a:lnTo>
                  <a:lnTo>
                    <a:pt x="201502" y="78049"/>
                  </a:lnTo>
                  <a:lnTo>
                    <a:pt x="239185" y="55157"/>
                  </a:lnTo>
                  <a:lnTo>
                    <a:pt x="279136" y="35913"/>
                  </a:lnTo>
                  <a:lnTo>
                    <a:pt x="321127" y="20545"/>
                  </a:lnTo>
                  <a:lnTo>
                    <a:pt x="364926" y="9284"/>
                  </a:lnTo>
                  <a:lnTo>
                    <a:pt x="410305" y="2359"/>
                  </a:lnTo>
                  <a:lnTo>
                    <a:pt x="457034" y="0"/>
                  </a:lnTo>
                  <a:lnTo>
                    <a:pt x="10799191" y="0"/>
                  </a:lnTo>
                  <a:lnTo>
                    <a:pt x="10845930" y="2359"/>
                  </a:lnTo>
                  <a:lnTo>
                    <a:pt x="10891319" y="9284"/>
                  </a:lnTo>
                  <a:lnTo>
                    <a:pt x="10935125" y="20545"/>
                  </a:lnTo>
                  <a:lnTo>
                    <a:pt x="10977121" y="35913"/>
                  </a:lnTo>
                  <a:lnTo>
                    <a:pt x="11017077" y="55157"/>
                  </a:lnTo>
                  <a:lnTo>
                    <a:pt x="11054763" y="78049"/>
                  </a:lnTo>
                  <a:lnTo>
                    <a:pt x="11089949" y="104359"/>
                  </a:lnTo>
                  <a:lnTo>
                    <a:pt x="11122406" y="133857"/>
                  </a:lnTo>
                  <a:lnTo>
                    <a:pt x="11151904" y="166314"/>
                  </a:lnTo>
                  <a:lnTo>
                    <a:pt x="11178214" y="201500"/>
                  </a:lnTo>
                  <a:lnTo>
                    <a:pt x="11201106" y="239186"/>
                  </a:lnTo>
                  <a:lnTo>
                    <a:pt x="11220350" y="279142"/>
                  </a:lnTo>
                  <a:lnTo>
                    <a:pt x="11235718" y="321138"/>
                  </a:lnTo>
                  <a:lnTo>
                    <a:pt x="11246979" y="364944"/>
                  </a:lnTo>
                  <a:lnTo>
                    <a:pt x="11253904" y="410333"/>
                  </a:lnTo>
                  <a:lnTo>
                    <a:pt x="11256264" y="457073"/>
                  </a:lnTo>
                  <a:lnTo>
                    <a:pt x="11256264" y="4116489"/>
                  </a:lnTo>
                  <a:lnTo>
                    <a:pt x="11253904" y="4163218"/>
                  </a:lnTo>
                  <a:lnTo>
                    <a:pt x="11246979" y="4208597"/>
                  </a:lnTo>
                  <a:lnTo>
                    <a:pt x="11235718" y="4252396"/>
                  </a:lnTo>
                  <a:lnTo>
                    <a:pt x="11220350" y="4294387"/>
                  </a:lnTo>
                  <a:lnTo>
                    <a:pt x="11201106" y="4334338"/>
                  </a:lnTo>
                  <a:lnTo>
                    <a:pt x="11178214" y="4372021"/>
                  </a:lnTo>
                  <a:lnTo>
                    <a:pt x="11151904" y="4407205"/>
                  </a:lnTo>
                  <a:lnTo>
                    <a:pt x="11122406" y="4439661"/>
                  </a:lnTo>
                  <a:lnTo>
                    <a:pt x="11089949" y="4469159"/>
                  </a:lnTo>
                  <a:lnTo>
                    <a:pt x="11054763" y="4495469"/>
                  </a:lnTo>
                  <a:lnTo>
                    <a:pt x="11017077" y="4518362"/>
                  </a:lnTo>
                  <a:lnTo>
                    <a:pt x="10977121" y="4537607"/>
                  </a:lnTo>
                  <a:lnTo>
                    <a:pt x="10935125" y="4552976"/>
                  </a:lnTo>
                  <a:lnTo>
                    <a:pt x="10891319" y="4564238"/>
                  </a:lnTo>
                  <a:lnTo>
                    <a:pt x="10845930" y="4571164"/>
                  </a:lnTo>
                  <a:lnTo>
                    <a:pt x="10799191" y="4573524"/>
                  </a:lnTo>
                  <a:lnTo>
                    <a:pt x="457034" y="4573524"/>
                  </a:lnTo>
                  <a:lnTo>
                    <a:pt x="410305" y="4571164"/>
                  </a:lnTo>
                  <a:lnTo>
                    <a:pt x="364926" y="4564238"/>
                  </a:lnTo>
                  <a:lnTo>
                    <a:pt x="321127" y="4552976"/>
                  </a:lnTo>
                  <a:lnTo>
                    <a:pt x="279136" y="4537607"/>
                  </a:lnTo>
                  <a:lnTo>
                    <a:pt x="239185" y="4518362"/>
                  </a:lnTo>
                  <a:lnTo>
                    <a:pt x="201502" y="4495469"/>
                  </a:lnTo>
                  <a:lnTo>
                    <a:pt x="166318" y="4469159"/>
                  </a:lnTo>
                  <a:lnTo>
                    <a:pt x="133862" y="4439661"/>
                  </a:lnTo>
                  <a:lnTo>
                    <a:pt x="104364" y="4407205"/>
                  </a:lnTo>
                  <a:lnTo>
                    <a:pt x="78054" y="4372021"/>
                  </a:lnTo>
                  <a:lnTo>
                    <a:pt x="55161" y="4334338"/>
                  </a:lnTo>
                  <a:lnTo>
                    <a:pt x="35916" y="4294387"/>
                  </a:lnTo>
                  <a:lnTo>
                    <a:pt x="20547" y="4252396"/>
                  </a:lnTo>
                  <a:lnTo>
                    <a:pt x="9285" y="4208597"/>
                  </a:lnTo>
                  <a:lnTo>
                    <a:pt x="2359" y="4163218"/>
                  </a:lnTo>
                  <a:lnTo>
                    <a:pt x="0" y="4116489"/>
                  </a:lnTo>
                  <a:lnTo>
                    <a:pt x="0" y="45707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94818" y="397509"/>
            <a:ext cx="11744960" cy="1178560"/>
            <a:chOff x="194818" y="397509"/>
            <a:chExt cx="11744960" cy="1178560"/>
          </a:xfrm>
        </p:grpSpPr>
        <p:sp>
          <p:nvSpPr>
            <p:cNvPr id="7" name="object 7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11537441" y="0"/>
                  </a:moveTo>
                  <a:lnTo>
                    <a:pt x="194310" y="0"/>
                  </a:ln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971550"/>
                  </a:lnTo>
                  <a:lnTo>
                    <a:pt x="5131" y="1016103"/>
                  </a:lnTo>
                  <a:lnTo>
                    <a:pt x="19749" y="1057002"/>
                  </a:lnTo>
                  <a:lnTo>
                    <a:pt x="42687" y="1093081"/>
                  </a:lnTo>
                  <a:lnTo>
                    <a:pt x="72778" y="1123172"/>
                  </a:lnTo>
                  <a:lnTo>
                    <a:pt x="108857" y="1146110"/>
                  </a:lnTo>
                  <a:lnTo>
                    <a:pt x="149756" y="1160728"/>
                  </a:lnTo>
                  <a:lnTo>
                    <a:pt x="194310" y="1165860"/>
                  </a:lnTo>
                  <a:lnTo>
                    <a:pt x="11537441" y="1165860"/>
                  </a:lnTo>
                  <a:lnTo>
                    <a:pt x="11581995" y="1160728"/>
                  </a:lnTo>
                  <a:lnTo>
                    <a:pt x="11622894" y="1146110"/>
                  </a:lnTo>
                  <a:lnTo>
                    <a:pt x="11658973" y="1123172"/>
                  </a:lnTo>
                  <a:lnTo>
                    <a:pt x="11689064" y="1093081"/>
                  </a:lnTo>
                  <a:lnTo>
                    <a:pt x="11712002" y="1057002"/>
                  </a:lnTo>
                  <a:lnTo>
                    <a:pt x="11726620" y="1016103"/>
                  </a:lnTo>
                  <a:lnTo>
                    <a:pt x="11731752" y="971550"/>
                  </a:lnTo>
                  <a:lnTo>
                    <a:pt x="11731752" y="194310"/>
                  </a:lnTo>
                  <a:lnTo>
                    <a:pt x="11726620" y="149756"/>
                  </a:lnTo>
                  <a:lnTo>
                    <a:pt x="11712002" y="108857"/>
                  </a:lnTo>
                  <a:lnTo>
                    <a:pt x="11689064" y="72778"/>
                  </a:lnTo>
                  <a:lnTo>
                    <a:pt x="11658973" y="42687"/>
                  </a:lnTo>
                  <a:lnTo>
                    <a:pt x="11622894" y="19749"/>
                  </a:lnTo>
                  <a:lnTo>
                    <a:pt x="11581995" y="5131"/>
                  </a:lnTo>
                  <a:lnTo>
                    <a:pt x="11537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0" y="194310"/>
                  </a:move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10" y="0"/>
                  </a:lnTo>
                  <a:lnTo>
                    <a:pt x="11537441" y="0"/>
                  </a:lnTo>
                  <a:lnTo>
                    <a:pt x="11581995" y="5131"/>
                  </a:lnTo>
                  <a:lnTo>
                    <a:pt x="11622894" y="19749"/>
                  </a:lnTo>
                  <a:lnTo>
                    <a:pt x="11658973" y="42687"/>
                  </a:lnTo>
                  <a:lnTo>
                    <a:pt x="11689064" y="72778"/>
                  </a:lnTo>
                  <a:lnTo>
                    <a:pt x="11712002" y="108857"/>
                  </a:lnTo>
                  <a:lnTo>
                    <a:pt x="11726620" y="149756"/>
                  </a:lnTo>
                  <a:lnTo>
                    <a:pt x="11731752" y="194310"/>
                  </a:lnTo>
                  <a:lnTo>
                    <a:pt x="11731752" y="971550"/>
                  </a:lnTo>
                  <a:lnTo>
                    <a:pt x="11726620" y="1016103"/>
                  </a:lnTo>
                  <a:lnTo>
                    <a:pt x="11712002" y="1057002"/>
                  </a:lnTo>
                  <a:lnTo>
                    <a:pt x="11689064" y="1093081"/>
                  </a:lnTo>
                  <a:lnTo>
                    <a:pt x="11658973" y="1123172"/>
                  </a:lnTo>
                  <a:lnTo>
                    <a:pt x="11622894" y="1146110"/>
                  </a:lnTo>
                  <a:lnTo>
                    <a:pt x="11581995" y="1160728"/>
                  </a:lnTo>
                  <a:lnTo>
                    <a:pt x="11537441" y="1165860"/>
                  </a:lnTo>
                  <a:lnTo>
                    <a:pt x="194310" y="1165860"/>
                  </a:lnTo>
                  <a:lnTo>
                    <a:pt x="149756" y="1160728"/>
                  </a:lnTo>
                  <a:lnTo>
                    <a:pt x="108857" y="1146110"/>
                  </a:lnTo>
                  <a:lnTo>
                    <a:pt x="72778" y="1123172"/>
                  </a:lnTo>
                  <a:lnTo>
                    <a:pt x="42687" y="1093081"/>
                  </a:lnTo>
                  <a:lnTo>
                    <a:pt x="19749" y="1057002"/>
                  </a:lnTo>
                  <a:lnTo>
                    <a:pt x="5131" y="1016103"/>
                  </a:lnTo>
                  <a:lnTo>
                    <a:pt x="0" y="971550"/>
                  </a:lnTo>
                  <a:lnTo>
                    <a:pt x="0" y="19431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2523" rIns="0" bIns="0" rtlCol="0" vert="horz">
            <a:spAutoFit/>
          </a:bodyPr>
          <a:lstStyle/>
          <a:p>
            <a:pPr marL="259079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66"/>
                </a:solidFill>
              </a:rPr>
              <a:t>3.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Ba</a:t>
            </a:r>
            <a:r>
              <a:rPr dirty="0" sz="3200" spc="19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mẹ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con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làm</a:t>
            </a:r>
            <a:r>
              <a:rPr dirty="0" sz="3200" spc="19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gì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khi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thấy</a:t>
            </a:r>
            <a:r>
              <a:rPr dirty="0" sz="3200" spc="18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con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cánh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cam?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Những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 spc="-20">
                <a:solidFill>
                  <a:srgbClr val="FF0066"/>
                </a:solidFill>
              </a:rPr>
              <a:t>việc </a:t>
            </a:r>
            <a:r>
              <a:rPr dirty="0" sz="3200">
                <a:solidFill>
                  <a:srgbClr val="FF0066"/>
                </a:solidFill>
              </a:rPr>
              <a:t>làm</a:t>
            </a:r>
            <a:r>
              <a:rPr dirty="0" sz="3200" spc="-2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đó</a:t>
            </a:r>
            <a:r>
              <a:rPr dirty="0" sz="3200" spc="-2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nói</a:t>
            </a:r>
            <a:r>
              <a:rPr dirty="0" sz="3200" spc="-2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lên</a:t>
            </a:r>
            <a:r>
              <a:rPr dirty="0" sz="3200" spc="-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điều</a:t>
            </a:r>
            <a:r>
              <a:rPr dirty="0" sz="3200" spc="-30">
                <a:solidFill>
                  <a:srgbClr val="FF0066"/>
                </a:solidFill>
              </a:rPr>
              <a:t> </a:t>
            </a:r>
            <a:r>
              <a:rPr dirty="0" sz="3200" spc="-25">
                <a:solidFill>
                  <a:srgbClr val="FF0066"/>
                </a:solidFill>
              </a:rPr>
              <a:t>gì?</a:t>
            </a:r>
            <a:endParaRPr sz="3200"/>
          </a:p>
        </p:txBody>
      </p:sp>
      <p:sp>
        <p:nvSpPr>
          <p:cNvPr id="10" name="object 10" descr=""/>
          <p:cNvSpPr txBox="1"/>
          <p:nvPr/>
        </p:nvSpPr>
        <p:spPr>
          <a:xfrm>
            <a:off x="783742" y="2275789"/>
            <a:ext cx="10674985" cy="36836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Arial"/>
                <a:cs typeface="Arial"/>
              </a:rPr>
              <a:t>Khi</a:t>
            </a:r>
            <a:r>
              <a:rPr dirty="0" sz="4000" spc="3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thấy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con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cánh</a:t>
            </a:r>
            <a:r>
              <a:rPr dirty="0" sz="4000" spc="45">
                <a:latin typeface="Arial"/>
                <a:cs typeface="Arial"/>
              </a:rPr>
              <a:t> </a:t>
            </a:r>
            <a:r>
              <a:rPr dirty="0" sz="4000" spc="-30">
                <a:latin typeface="Arial"/>
                <a:cs typeface="Arial"/>
              </a:rPr>
              <a:t>cam,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ba</a:t>
            </a:r>
            <a:r>
              <a:rPr dirty="0" sz="4000" spc="3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mẹ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con</a:t>
            </a:r>
            <a:r>
              <a:rPr dirty="0" sz="4000" spc="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rón</a:t>
            </a:r>
            <a:r>
              <a:rPr dirty="0" sz="4000" spc="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rén</a:t>
            </a:r>
            <a:r>
              <a:rPr dirty="0" sz="4000" spc="40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ngồi </a:t>
            </a:r>
            <a:r>
              <a:rPr dirty="0" sz="4000" spc="-195">
                <a:latin typeface="Arial"/>
                <a:cs typeface="Arial"/>
              </a:rPr>
              <a:t>xuống</a:t>
            </a:r>
            <a:r>
              <a:rPr dirty="0" sz="4000" spc="-85">
                <a:latin typeface="Arial"/>
                <a:cs typeface="Arial"/>
              </a:rPr>
              <a:t> </a:t>
            </a:r>
            <a:r>
              <a:rPr dirty="0" sz="4000" spc="-180">
                <a:latin typeface="Arial"/>
                <a:cs typeface="Arial"/>
              </a:rPr>
              <a:t>cỏ,</a:t>
            </a:r>
            <a:r>
              <a:rPr dirty="0" sz="4000" spc="-10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thì</a:t>
            </a:r>
            <a:r>
              <a:rPr dirty="0" sz="4000" spc="-14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thầm</a:t>
            </a:r>
            <a:r>
              <a:rPr dirty="0" sz="4000" spc="-1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trò</a:t>
            </a:r>
            <a:r>
              <a:rPr dirty="0" sz="4000" spc="-114">
                <a:latin typeface="Arial"/>
                <a:cs typeface="Arial"/>
              </a:rPr>
              <a:t> </a:t>
            </a:r>
            <a:r>
              <a:rPr dirty="0" sz="4000" spc="-165">
                <a:latin typeface="Arial"/>
                <a:cs typeface="Arial"/>
              </a:rPr>
              <a:t>chuyện,</a:t>
            </a:r>
            <a:r>
              <a:rPr dirty="0" sz="4000" spc="-110">
                <a:latin typeface="Arial"/>
                <a:cs typeface="Arial"/>
              </a:rPr>
              <a:t> </a:t>
            </a:r>
            <a:r>
              <a:rPr dirty="0" sz="4000" spc="-65">
                <a:latin typeface="Arial"/>
                <a:cs typeface="Arial"/>
              </a:rPr>
              <a:t>hai</a:t>
            </a:r>
            <a:r>
              <a:rPr dirty="0" sz="4000" spc="-130">
                <a:latin typeface="Arial"/>
                <a:cs typeface="Arial"/>
              </a:rPr>
              <a:t> </a:t>
            </a:r>
            <a:r>
              <a:rPr dirty="0" sz="4000" spc="-135">
                <a:latin typeface="Arial"/>
                <a:cs typeface="Arial"/>
              </a:rPr>
              <a:t>bạn</a:t>
            </a:r>
            <a:r>
              <a:rPr dirty="0" sz="4000" spc="-100">
                <a:latin typeface="Arial"/>
                <a:cs typeface="Arial"/>
              </a:rPr>
              <a:t> </a:t>
            </a:r>
            <a:r>
              <a:rPr dirty="0" sz="4000" spc="-45">
                <a:latin typeface="Arial"/>
                <a:cs typeface="Arial"/>
              </a:rPr>
              <a:t>nhỏ</a:t>
            </a:r>
            <a:r>
              <a:rPr dirty="0" sz="4000" spc="-114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lo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 spc="-95">
                <a:latin typeface="Arial"/>
                <a:cs typeface="Arial"/>
              </a:rPr>
              <a:t>lắng </a:t>
            </a:r>
            <a:r>
              <a:rPr dirty="0" sz="4000" spc="-254">
                <a:latin typeface="Arial"/>
                <a:cs typeface="Arial"/>
              </a:rPr>
              <a:t>về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04">
                <a:latin typeface="Arial"/>
                <a:cs typeface="Arial"/>
              </a:rPr>
              <a:t>chỗ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210">
                <a:latin typeface="Arial"/>
                <a:cs typeface="Arial"/>
              </a:rPr>
              <a:t>ngủ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-204">
                <a:latin typeface="Arial"/>
                <a:cs typeface="Arial"/>
              </a:rPr>
              <a:t> </a:t>
            </a:r>
            <a:r>
              <a:rPr dirty="0" sz="4000" spc="-215">
                <a:latin typeface="Arial"/>
                <a:cs typeface="Arial"/>
              </a:rPr>
              <a:t>con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250">
                <a:latin typeface="Arial"/>
                <a:cs typeface="Arial"/>
              </a:rPr>
              <a:t>cánh</a:t>
            </a:r>
            <a:r>
              <a:rPr dirty="0" sz="4000" spc="-180">
                <a:latin typeface="Arial"/>
                <a:cs typeface="Arial"/>
              </a:rPr>
              <a:t> </a:t>
            </a:r>
            <a:r>
              <a:rPr dirty="0" sz="4000" spc="-290">
                <a:latin typeface="Arial"/>
                <a:cs typeface="Arial"/>
              </a:rPr>
              <a:t>cam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khi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165">
                <a:latin typeface="Arial"/>
                <a:cs typeface="Arial"/>
              </a:rPr>
              <a:t>đêm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5">
                <a:latin typeface="Arial"/>
                <a:cs typeface="Arial"/>
              </a:rPr>
              <a:t>xuống,...</a:t>
            </a:r>
            <a:endParaRPr sz="4000">
              <a:latin typeface="Arial"/>
              <a:cs typeface="Arial"/>
            </a:endParaRPr>
          </a:p>
          <a:p>
            <a:pPr algn="just" marL="12700" marR="7620">
              <a:lnSpc>
                <a:spcPct val="100000"/>
              </a:lnSpc>
              <a:spcBef>
                <a:spcPts val="5"/>
              </a:spcBef>
            </a:pPr>
            <a:r>
              <a:rPr dirty="0" sz="4000">
                <a:latin typeface="Arial"/>
                <a:cs typeface="Arial"/>
              </a:rPr>
              <a:t>Những</a:t>
            </a:r>
            <a:r>
              <a:rPr dirty="0" sz="4000" spc="47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việc</a:t>
            </a:r>
            <a:r>
              <a:rPr dirty="0" sz="4000" spc="4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làm</a:t>
            </a:r>
            <a:r>
              <a:rPr dirty="0" sz="4000" spc="459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đó</a:t>
            </a:r>
            <a:r>
              <a:rPr dirty="0" sz="4000" spc="4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cho</a:t>
            </a:r>
            <a:r>
              <a:rPr dirty="0" sz="4000" spc="4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thấy:</a:t>
            </a:r>
            <a:r>
              <a:rPr dirty="0" sz="4000" spc="459">
                <a:latin typeface="Arial"/>
                <a:cs typeface="Arial"/>
              </a:rPr>
              <a:t> </a:t>
            </a:r>
            <a:r>
              <a:rPr dirty="0" sz="4000" spc="-315" i="1">
                <a:latin typeface="Arial"/>
                <a:cs typeface="Arial"/>
              </a:rPr>
              <a:t>Họ</a:t>
            </a:r>
            <a:r>
              <a:rPr dirty="0" sz="4000" spc="465" i="1">
                <a:latin typeface="Arial"/>
                <a:cs typeface="Arial"/>
              </a:rPr>
              <a:t> </a:t>
            </a:r>
            <a:r>
              <a:rPr dirty="0" sz="4000" i="1">
                <a:latin typeface="Arial"/>
                <a:cs typeface="Arial"/>
              </a:rPr>
              <a:t>rất</a:t>
            </a:r>
            <a:r>
              <a:rPr dirty="0" sz="4000" spc="470" i="1">
                <a:latin typeface="Arial"/>
                <a:cs typeface="Arial"/>
              </a:rPr>
              <a:t> </a:t>
            </a:r>
            <a:r>
              <a:rPr dirty="0" sz="4000" i="1">
                <a:latin typeface="Arial"/>
                <a:cs typeface="Arial"/>
              </a:rPr>
              <a:t>yêu</a:t>
            </a:r>
            <a:r>
              <a:rPr dirty="0" sz="4000" spc="459" i="1">
                <a:latin typeface="Arial"/>
                <a:cs typeface="Arial"/>
              </a:rPr>
              <a:t> </a:t>
            </a:r>
            <a:r>
              <a:rPr dirty="0" sz="4000" spc="-20" i="1">
                <a:latin typeface="Arial"/>
                <a:cs typeface="Arial"/>
              </a:rPr>
              <a:t>thiên</a:t>
            </a:r>
            <a:r>
              <a:rPr dirty="0" sz="4000" spc="-20" i="1">
                <a:latin typeface="Arial"/>
                <a:cs typeface="Arial"/>
              </a:rPr>
              <a:t> </a:t>
            </a:r>
            <a:r>
              <a:rPr dirty="0" sz="4000" spc="-130" i="1">
                <a:latin typeface="Arial"/>
                <a:cs typeface="Arial"/>
              </a:rPr>
              <a:t>nhiên,</a:t>
            </a:r>
            <a:r>
              <a:rPr dirty="0" sz="4000" spc="-150" i="1">
                <a:latin typeface="Arial"/>
                <a:cs typeface="Arial"/>
              </a:rPr>
              <a:t> </a:t>
            </a:r>
            <a:r>
              <a:rPr dirty="0" sz="4000" spc="-135" i="1">
                <a:latin typeface="Arial"/>
                <a:cs typeface="Arial"/>
              </a:rPr>
              <a:t>quan</a:t>
            </a:r>
            <a:r>
              <a:rPr dirty="0" sz="4000" spc="-145" i="1">
                <a:latin typeface="Arial"/>
                <a:cs typeface="Arial"/>
              </a:rPr>
              <a:t> </a:t>
            </a:r>
            <a:r>
              <a:rPr dirty="0" sz="4000" i="1">
                <a:latin typeface="Arial"/>
                <a:cs typeface="Arial"/>
              </a:rPr>
              <a:t>tâm</a:t>
            </a:r>
            <a:r>
              <a:rPr dirty="0" sz="4000" spc="-275" i="1">
                <a:latin typeface="Arial"/>
                <a:cs typeface="Arial"/>
              </a:rPr>
              <a:t> </a:t>
            </a:r>
            <a:r>
              <a:rPr dirty="0" sz="4000" spc="-85" i="1">
                <a:latin typeface="Arial"/>
                <a:cs typeface="Arial"/>
              </a:rPr>
              <a:t>và</a:t>
            </a:r>
            <a:r>
              <a:rPr dirty="0" sz="4000" spc="-195" i="1">
                <a:latin typeface="Arial"/>
                <a:cs typeface="Arial"/>
              </a:rPr>
              <a:t> </a:t>
            </a:r>
            <a:r>
              <a:rPr dirty="0" sz="4000" spc="-295" i="1">
                <a:latin typeface="Arial"/>
                <a:cs typeface="Arial"/>
              </a:rPr>
              <a:t>có</a:t>
            </a:r>
            <a:r>
              <a:rPr dirty="0" sz="4000" spc="15" i="1">
                <a:latin typeface="Arial"/>
                <a:cs typeface="Arial"/>
              </a:rPr>
              <a:t> </a:t>
            </a:r>
            <a:r>
              <a:rPr dirty="0" sz="4000" i="1">
                <a:latin typeface="Arial"/>
                <a:cs typeface="Arial"/>
              </a:rPr>
              <a:t>ý</a:t>
            </a:r>
            <a:r>
              <a:rPr dirty="0" sz="4000" spc="-165" i="1">
                <a:latin typeface="Arial"/>
                <a:cs typeface="Arial"/>
              </a:rPr>
              <a:t> </a:t>
            </a:r>
            <a:r>
              <a:rPr dirty="0" sz="4000" spc="-55" i="1">
                <a:latin typeface="Arial"/>
                <a:cs typeface="Arial"/>
              </a:rPr>
              <a:t>thức</a:t>
            </a:r>
            <a:r>
              <a:rPr dirty="0" sz="4000" spc="-125" i="1">
                <a:latin typeface="Arial"/>
                <a:cs typeface="Arial"/>
              </a:rPr>
              <a:t> </a:t>
            </a:r>
            <a:r>
              <a:rPr dirty="0" sz="4000" spc="-20" i="1">
                <a:latin typeface="Arial"/>
                <a:cs typeface="Arial"/>
              </a:rPr>
              <a:t>giữ</a:t>
            </a:r>
            <a:r>
              <a:rPr dirty="0" sz="4000" spc="-140" i="1">
                <a:latin typeface="Arial"/>
                <a:cs typeface="Arial"/>
              </a:rPr>
              <a:t> </a:t>
            </a:r>
            <a:r>
              <a:rPr dirty="0" sz="4000" spc="-110" i="1">
                <a:latin typeface="Arial"/>
                <a:cs typeface="Arial"/>
              </a:rPr>
              <a:t>gìn,</a:t>
            </a:r>
            <a:r>
              <a:rPr dirty="0" sz="4000" spc="-125" i="1">
                <a:latin typeface="Arial"/>
                <a:cs typeface="Arial"/>
              </a:rPr>
              <a:t> </a:t>
            </a:r>
            <a:r>
              <a:rPr dirty="0" sz="4000" spc="-105" i="1">
                <a:latin typeface="Arial"/>
                <a:cs typeface="Arial"/>
              </a:rPr>
              <a:t>bảo</a:t>
            </a:r>
            <a:r>
              <a:rPr dirty="0" sz="4000" spc="-135" i="1">
                <a:latin typeface="Arial"/>
                <a:cs typeface="Arial"/>
              </a:rPr>
              <a:t> </a:t>
            </a:r>
            <a:r>
              <a:rPr dirty="0" sz="4000" spc="-280" i="1">
                <a:latin typeface="Arial"/>
                <a:cs typeface="Arial"/>
              </a:rPr>
              <a:t>vệ</a:t>
            </a:r>
            <a:r>
              <a:rPr dirty="0" sz="4000" spc="5" i="1">
                <a:latin typeface="Arial"/>
                <a:cs typeface="Arial"/>
              </a:rPr>
              <a:t> </a:t>
            </a:r>
            <a:r>
              <a:rPr dirty="0" sz="4000" spc="-10" i="1">
                <a:latin typeface="Arial"/>
                <a:cs typeface="Arial"/>
              </a:rPr>
              <a:t>thiên nhiên.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4219" y="5329428"/>
            <a:ext cx="1261872" cy="14843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59105" y="1871852"/>
            <a:ext cx="11275695" cy="4592955"/>
            <a:chOff x="459105" y="1871852"/>
            <a:chExt cx="11275695" cy="4592955"/>
          </a:xfrm>
        </p:grpSpPr>
        <p:sp>
          <p:nvSpPr>
            <p:cNvPr id="4" name="object 4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10799191" y="0"/>
                  </a:moveTo>
                  <a:lnTo>
                    <a:pt x="457034" y="0"/>
                  </a:lnTo>
                  <a:lnTo>
                    <a:pt x="410305" y="2359"/>
                  </a:lnTo>
                  <a:lnTo>
                    <a:pt x="364926" y="9284"/>
                  </a:lnTo>
                  <a:lnTo>
                    <a:pt x="321127" y="20545"/>
                  </a:lnTo>
                  <a:lnTo>
                    <a:pt x="279136" y="35913"/>
                  </a:lnTo>
                  <a:lnTo>
                    <a:pt x="239185" y="55157"/>
                  </a:lnTo>
                  <a:lnTo>
                    <a:pt x="201502" y="78049"/>
                  </a:lnTo>
                  <a:lnTo>
                    <a:pt x="166318" y="104359"/>
                  </a:lnTo>
                  <a:lnTo>
                    <a:pt x="133862" y="133857"/>
                  </a:lnTo>
                  <a:lnTo>
                    <a:pt x="104364" y="166314"/>
                  </a:lnTo>
                  <a:lnTo>
                    <a:pt x="78054" y="201500"/>
                  </a:lnTo>
                  <a:lnTo>
                    <a:pt x="55161" y="239186"/>
                  </a:lnTo>
                  <a:lnTo>
                    <a:pt x="35916" y="279142"/>
                  </a:lnTo>
                  <a:lnTo>
                    <a:pt x="20547" y="321138"/>
                  </a:lnTo>
                  <a:lnTo>
                    <a:pt x="9285" y="364944"/>
                  </a:lnTo>
                  <a:lnTo>
                    <a:pt x="2359" y="410333"/>
                  </a:lnTo>
                  <a:lnTo>
                    <a:pt x="0" y="457073"/>
                  </a:lnTo>
                  <a:lnTo>
                    <a:pt x="0" y="4116489"/>
                  </a:lnTo>
                  <a:lnTo>
                    <a:pt x="2359" y="4163218"/>
                  </a:lnTo>
                  <a:lnTo>
                    <a:pt x="9285" y="4208597"/>
                  </a:lnTo>
                  <a:lnTo>
                    <a:pt x="20547" y="4252396"/>
                  </a:lnTo>
                  <a:lnTo>
                    <a:pt x="35916" y="4294387"/>
                  </a:lnTo>
                  <a:lnTo>
                    <a:pt x="55161" y="4334338"/>
                  </a:lnTo>
                  <a:lnTo>
                    <a:pt x="78054" y="4372021"/>
                  </a:lnTo>
                  <a:lnTo>
                    <a:pt x="104364" y="4407205"/>
                  </a:lnTo>
                  <a:lnTo>
                    <a:pt x="133862" y="4439661"/>
                  </a:lnTo>
                  <a:lnTo>
                    <a:pt x="166318" y="4469159"/>
                  </a:lnTo>
                  <a:lnTo>
                    <a:pt x="201502" y="4495469"/>
                  </a:lnTo>
                  <a:lnTo>
                    <a:pt x="239185" y="4518362"/>
                  </a:lnTo>
                  <a:lnTo>
                    <a:pt x="279136" y="4537607"/>
                  </a:lnTo>
                  <a:lnTo>
                    <a:pt x="321127" y="4552976"/>
                  </a:lnTo>
                  <a:lnTo>
                    <a:pt x="364926" y="4564238"/>
                  </a:lnTo>
                  <a:lnTo>
                    <a:pt x="410305" y="4571164"/>
                  </a:lnTo>
                  <a:lnTo>
                    <a:pt x="457034" y="4573524"/>
                  </a:lnTo>
                  <a:lnTo>
                    <a:pt x="10799191" y="4573524"/>
                  </a:lnTo>
                  <a:lnTo>
                    <a:pt x="10845930" y="4571164"/>
                  </a:lnTo>
                  <a:lnTo>
                    <a:pt x="10891319" y="4564238"/>
                  </a:lnTo>
                  <a:lnTo>
                    <a:pt x="10935125" y="4552976"/>
                  </a:lnTo>
                  <a:lnTo>
                    <a:pt x="10977121" y="4537607"/>
                  </a:lnTo>
                  <a:lnTo>
                    <a:pt x="11017077" y="4518362"/>
                  </a:lnTo>
                  <a:lnTo>
                    <a:pt x="11054763" y="4495469"/>
                  </a:lnTo>
                  <a:lnTo>
                    <a:pt x="11089949" y="4469159"/>
                  </a:lnTo>
                  <a:lnTo>
                    <a:pt x="11122406" y="4439661"/>
                  </a:lnTo>
                  <a:lnTo>
                    <a:pt x="11151904" y="4407205"/>
                  </a:lnTo>
                  <a:lnTo>
                    <a:pt x="11178214" y="4372021"/>
                  </a:lnTo>
                  <a:lnTo>
                    <a:pt x="11201106" y="4334338"/>
                  </a:lnTo>
                  <a:lnTo>
                    <a:pt x="11220350" y="4294387"/>
                  </a:lnTo>
                  <a:lnTo>
                    <a:pt x="11235718" y="4252396"/>
                  </a:lnTo>
                  <a:lnTo>
                    <a:pt x="11246979" y="4208597"/>
                  </a:lnTo>
                  <a:lnTo>
                    <a:pt x="11253904" y="4163218"/>
                  </a:lnTo>
                  <a:lnTo>
                    <a:pt x="11256264" y="4116489"/>
                  </a:lnTo>
                  <a:lnTo>
                    <a:pt x="11256264" y="457073"/>
                  </a:lnTo>
                  <a:lnTo>
                    <a:pt x="11253904" y="410333"/>
                  </a:lnTo>
                  <a:lnTo>
                    <a:pt x="11246979" y="364944"/>
                  </a:lnTo>
                  <a:lnTo>
                    <a:pt x="11235718" y="321138"/>
                  </a:lnTo>
                  <a:lnTo>
                    <a:pt x="11220350" y="279142"/>
                  </a:lnTo>
                  <a:lnTo>
                    <a:pt x="11201106" y="239186"/>
                  </a:lnTo>
                  <a:lnTo>
                    <a:pt x="11178214" y="201500"/>
                  </a:lnTo>
                  <a:lnTo>
                    <a:pt x="11151904" y="166314"/>
                  </a:lnTo>
                  <a:lnTo>
                    <a:pt x="11122406" y="133857"/>
                  </a:lnTo>
                  <a:lnTo>
                    <a:pt x="11089949" y="104359"/>
                  </a:lnTo>
                  <a:lnTo>
                    <a:pt x="11054763" y="78049"/>
                  </a:lnTo>
                  <a:lnTo>
                    <a:pt x="11017077" y="55157"/>
                  </a:lnTo>
                  <a:lnTo>
                    <a:pt x="10977121" y="35913"/>
                  </a:lnTo>
                  <a:lnTo>
                    <a:pt x="10935125" y="20545"/>
                  </a:lnTo>
                  <a:lnTo>
                    <a:pt x="10891319" y="9284"/>
                  </a:lnTo>
                  <a:lnTo>
                    <a:pt x="10845930" y="2359"/>
                  </a:lnTo>
                  <a:lnTo>
                    <a:pt x="10799191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68630" y="1881377"/>
              <a:ext cx="11256645" cy="4573905"/>
            </a:xfrm>
            <a:custGeom>
              <a:avLst/>
              <a:gdLst/>
              <a:ahLst/>
              <a:cxnLst/>
              <a:rect l="l" t="t" r="r" b="b"/>
              <a:pathLst>
                <a:path w="11256645" h="4573905">
                  <a:moveTo>
                    <a:pt x="0" y="457073"/>
                  </a:moveTo>
                  <a:lnTo>
                    <a:pt x="2359" y="410333"/>
                  </a:lnTo>
                  <a:lnTo>
                    <a:pt x="9285" y="364944"/>
                  </a:lnTo>
                  <a:lnTo>
                    <a:pt x="20547" y="321138"/>
                  </a:lnTo>
                  <a:lnTo>
                    <a:pt x="35916" y="279142"/>
                  </a:lnTo>
                  <a:lnTo>
                    <a:pt x="55161" y="239186"/>
                  </a:lnTo>
                  <a:lnTo>
                    <a:pt x="78054" y="201500"/>
                  </a:lnTo>
                  <a:lnTo>
                    <a:pt x="104364" y="166314"/>
                  </a:lnTo>
                  <a:lnTo>
                    <a:pt x="133862" y="133857"/>
                  </a:lnTo>
                  <a:lnTo>
                    <a:pt x="166318" y="104359"/>
                  </a:lnTo>
                  <a:lnTo>
                    <a:pt x="201502" y="78049"/>
                  </a:lnTo>
                  <a:lnTo>
                    <a:pt x="239185" y="55157"/>
                  </a:lnTo>
                  <a:lnTo>
                    <a:pt x="279136" y="35913"/>
                  </a:lnTo>
                  <a:lnTo>
                    <a:pt x="321127" y="20545"/>
                  </a:lnTo>
                  <a:lnTo>
                    <a:pt x="364926" y="9284"/>
                  </a:lnTo>
                  <a:lnTo>
                    <a:pt x="410305" y="2359"/>
                  </a:lnTo>
                  <a:lnTo>
                    <a:pt x="457034" y="0"/>
                  </a:lnTo>
                  <a:lnTo>
                    <a:pt x="10799191" y="0"/>
                  </a:lnTo>
                  <a:lnTo>
                    <a:pt x="10845930" y="2359"/>
                  </a:lnTo>
                  <a:lnTo>
                    <a:pt x="10891319" y="9284"/>
                  </a:lnTo>
                  <a:lnTo>
                    <a:pt x="10935125" y="20545"/>
                  </a:lnTo>
                  <a:lnTo>
                    <a:pt x="10977121" y="35913"/>
                  </a:lnTo>
                  <a:lnTo>
                    <a:pt x="11017077" y="55157"/>
                  </a:lnTo>
                  <a:lnTo>
                    <a:pt x="11054763" y="78049"/>
                  </a:lnTo>
                  <a:lnTo>
                    <a:pt x="11089949" y="104359"/>
                  </a:lnTo>
                  <a:lnTo>
                    <a:pt x="11122406" y="133857"/>
                  </a:lnTo>
                  <a:lnTo>
                    <a:pt x="11151904" y="166314"/>
                  </a:lnTo>
                  <a:lnTo>
                    <a:pt x="11178214" y="201500"/>
                  </a:lnTo>
                  <a:lnTo>
                    <a:pt x="11201106" y="239186"/>
                  </a:lnTo>
                  <a:lnTo>
                    <a:pt x="11220350" y="279142"/>
                  </a:lnTo>
                  <a:lnTo>
                    <a:pt x="11235718" y="321138"/>
                  </a:lnTo>
                  <a:lnTo>
                    <a:pt x="11246979" y="364944"/>
                  </a:lnTo>
                  <a:lnTo>
                    <a:pt x="11253904" y="410333"/>
                  </a:lnTo>
                  <a:lnTo>
                    <a:pt x="11256264" y="457073"/>
                  </a:lnTo>
                  <a:lnTo>
                    <a:pt x="11256264" y="4116489"/>
                  </a:lnTo>
                  <a:lnTo>
                    <a:pt x="11253904" y="4163218"/>
                  </a:lnTo>
                  <a:lnTo>
                    <a:pt x="11246979" y="4208597"/>
                  </a:lnTo>
                  <a:lnTo>
                    <a:pt x="11235718" y="4252396"/>
                  </a:lnTo>
                  <a:lnTo>
                    <a:pt x="11220350" y="4294387"/>
                  </a:lnTo>
                  <a:lnTo>
                    <a:pt x="11201106" y="4334338"/>
                  </a:lnTo>
                  <a:lnTo>
                    <a:pt x="11178214" y="4372021"/>
                  </a:lnTo>
                  <a:lnTo>
                    <a:pt x="11151904" y="4407205"/>
                  </a:lnTo>
                  <a:lnTo>
                    <a:pt x="11122406" y="4439661"/>
                  </a:lnTo>
                  <a:lnTo>
                    <a:pt x="11089949" y="4469159"/>
                  </a:lnTo>
                  <a:lnTo>
                    <a:pt x="11054763" y="4495469"/>
                  </a:lnTo>
                  <a:lnTo>
                    <a:pt x="11017077" y="4518362"/>
                  </a:lnTo>
                  <a:lnTo>
                    <a:pt x="10977121" y="4537607"/>
                  </a:lnTo>
                  <a:lnTo>
                    <a:pt x="10935125" y="4552976"/>
                  </a:lnTo>
                  <a:lnTo>
                    <a:pt x="10891319" y="4564238"/>
                  </a:lnTo>
                  <a:lnTo>
                    <a:pt x="10845930" y="4571164"/>
                  </a:lnTo>
                  <a:lnTo>
                    <a:pt x="10799191" y="4573524"/>
                  </a:lnTo>
                  <a:lnTo>
                    <a:pt x="457034" y="4573524"/>
                  </a:lnTo>
                  <a:lnTo>
                    <a:pt x="410305" y="4571164"/>
                  </a:lnTo>
                  <a:lnTo>
                    <a:pt x="364926" y="4564238"/>
                  </a:lnTo>
                  <a:lnTo>
                    <a:pt x="321127" y="4552976"/>
                  </a:lnTo>
                  <a:lnTo>
                    <a:pt x="279136" y="4537607"/>
                  </a:lnTo>
                  <a:lnTo>
                    <a:pt x="239185" y="4518362"/>
                  </a:lnTo>
                  <a:lnTo>
                    <a:pt x="201502" y="4495469"/>
                  </a:lnTo>
                  <a:lnTo>
                    <a:pt x="166318" y="4469159"/>
                  </a:lnTo>
                  <a:lnTo>
                    <a:pt x="133862" y="4439661"/>
                  </a:lnTo>
                  <a:lnTo>
                    <a:pt x="104364" y="4407205"/>
                  </a:lnTo>
                  <a:lnTo>
                    <a:pt x="78054" y="4372021"/>
                  </a:lnTo>
                  <a:lnTo>
                    <a:pt x="55161" y="4334338"/>
                  </a:lnTo>
                  <a:lnTo>
                    <a:pt x="35916" y="4294387"/>
                  </a:lnTo>
                  <a:lnTo>
                    <a:pt x="20547" y="4252396"/>
                  </a:lnTo>
                  <a:lnTo>
                    <a:pt x="9285" y="4208597"/>
                  </a:lnTo>
                  <a:lnTo>
                    <a:pt x="2359" y="4163218"/>
                  </a:lnTo>
                  <a:lnTo>
                    <a:pt x="0" y="4116489"/>
                  </a:lnTo>
                  <a:lnTo>
                    <a:pt x="0" y="457073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94818" y="397509"/>
            <a:ext cx="11744960" cy="1178560"/>
            <a:chOff x="194818" y="397509"/>
            <a:chExt cx="11744960" cy="1178560"/>
          </a:xfrm>
        </p:grpSpPr>
        <p:sp>
          <p:nvSpPr>
            <p:cNvPr id="7" name="object 7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11537441" y="0"/>
                  </a:moveTo>
                  <a:lnTo>
                    <a:pt x="194310" y="0"/>
                  </a:lnTo>
                  <a:lnTo>
                    <a:pt x="149756" y="5131"/>
                  </a:lnTo>
                  <a:lnTo>
                    <a:pt x="108857" y="19749"/>
                  </a:lnTo>
                  <a:lnTo>
                    <a:pt x="72778" y="42687"/>
                  </a:lnTo>
                  <a:lnTo>
                    <a:pt x="42687" y="72778"/>
                  </a:lnTo>
                  <a:lnTo>
                    <a:pt x="19749" y="108857"/>
                  </a:lnTo>
                  <a:lnTo>
                    <a:pt x="5131" y="149756"/>
                  </a:lnTo>
                  <a:lnTo>
                    <a:pt x="0" y="194310"/>
                  </a:lnTo>
                  <a:lnTo>
                    <a:pt x="0" y="971550"/>
                  </a:lnTo>
                  <a:lnTo>
                    <a:pt x="5131" y="1016103"/>
                  </a:lnTo>
                  <a:lnTo>
                    <a:pt x="19749" y="1057002"/>
                  </a:lnTo>
                  <a:lnTo>
                    <a:pt x="42687" y="1093081"/>
                  </a:lnTo>
                  <a:lnTo>
                    <a:pt x="72778" y="1123172"/>
                  </a:lnTo>
                  <a:lnTo>
                    <a:pt x="108857" y="1146110"/>
                  </a:lnTo>
                  <a:lnTo>
                    <a:pt x="149756" y="1160728"/>
                  </a:lnTo>
                  <a:lnTo>
                    <a:pt x="194310" y="1165860"/>
                  </a:lnTo>
                  <a:lnTo>
                    <a:pt x="11537441" y="1165860"/>
                  </a:lnTo>
                  <a:lnTo>
                    <a:pt x="11581995" y="1160728"/>
                  </a:lnTo>
                  <a:lnTo>
                    <a:pt x="11622894" y="1146110"/>
                  </a:lnTo>
                  <a:lnTo>
                    <a:pt x="11658973" y="1123172"/>
                  </a:lnTo>
                  <a:lnTo>
                    <a:pt x="11689064" y="1093081"/>
                  </a:lnTo>
                  <a:lnTo>
                    <a:pt x="11712002" y="1057002"/>
                  </a:lnTo>
                  <a:lnTo>
                    <a:pt x="11726620" y="1016103"/>
                  </a:lnTo>
                  <a:lnTo>
                    <a:pt x="11731752" y="971550"/>
                  </a:lnTo>
                  <a:lnTo>
                    <a:pt x="11731752" y="194310"/>
                  </a:lnTo>
                  <a:lnTo>
                    <a:pt x="11726620" y="149756"/>
                  </a:lnTo>
                  <a:lnTo>
                    <a:pt x="11712002" y="108857"/>
                  </a:lnTo>
                  <a:lnTo>
                    <a:pt x="11689064" y="72778"/>
                  </a:lnTo>
                  <a:lnTo>
                    <a:pt x="11658973" y="42687"/>
                  </a:lnTo>
                  <a:lnTo>
                    <a:pt x="11622894" y="19749"/>
                  </a:lnTo>
                  <a:lnTo>
                    <a:pt x="11581995" y="5131"/>
                  </a:lnTo>
                  <a:lnTo>
                    <a:pt x="115374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1168" y="403859"/>
              <a:ext cx="11732260" cy="1165860"/>
            </a:xfrm>
            <a:custGeom>
              <a:avLst/>
              <a:gdLst/>
              <a:ahLst/>
              <a:cxnLst/>
              <a:rect l="l" t="t" r="r" b="b"/>
              <a:pathLst>
                <a:path w="11732260" h="1165860">
                  <a:moveTo>
                    <a:pt x="0" y="194310"/>
                  </a:moveTo>
                  <a:lnTo>
                    <a:pt x="5131" y="149756"/>
                  </a:lnTo>
                  <a:lnTo>
                    <a:pt x="19749" y="108857"/>
                  </a:lnTo>
                  <a:lnTo>
                    <a:pt x="42687" y="72778"/>
                  </a:lnTo>
                  <a:lnTo>
                    <a:pt x="72778" y="42687"/>
                  </a:lnTo>
                  <a:lnTo>
                    <a:pt x="108857" y="19749"/>
                  </a:lnTo>
                  <a:lnTo>
                    <a:pt x="149756" y="5131"/>
                  </a:lnTo>
                  <a:lnTo>
                    <a:pt x="194310" y="0"/>
                  </a:lnTo>
                  <a:lnTo>
                    <a:pt x="11537441" y="0"/>
                  </a:lnTo>
                  <a:lnTo>
                    <a:pt x="11581995" y="5131"/>
                  </a:lnTo>
                  <a:lnTo>
                    <a:pt x="11622894" y="19749"/>
                  </a:lnTo>
                  <a:lnTo>
                    <a:pt x="11658973" y="42687"/>
                  </a:lnTo>
                  <a:lnTo>
                    <a:pt x="11689064" y="72778"/>
                  </a:lnTo>
                  <a:lnTo>
                    <a:pt x="11712002" y="108857"/>
                  </a:lnTo>
                  <a:lnTo>
                    <a:pt x="11726620" y="149756"/>
                  </a:lnTo>
                  <a:lnTo>
                    <a:pt x="11731752" y="194310"/>
                  </a:lnTo>
                  <a:lnTo>
                    <a:pt x="11731752" y="971550"/>
                  </a:lnTo>
                  <a:lnTo>
                    <a:pt x="11726620" y="1016103"/>
                  </a:lnTo>
                  <a:lnTo>
                    <a:pt x="11712002" y="1057002"/>
                  </a:lnTo>
                  <a:lnTo>
                    <a:pt x="11689064" y="1093081"/>
                  </a:lnTo>
                  <a:lnTo>
                    <a:pt x="11658973" y="1123172"/>
                  </a:lnTo>
                  <a:lnTo>
                    <a:pt x="11622894" y="1146110"/>
                  </a:lnTo>
                  <a:lnTo>
                    <a:pt x="11581995" y="1160728"/>
                  </a:lnTo>
                  <a:lnTo>
                    <a:pt x="11537441" y="1165860"/>
                  </a:lnTo>
                  <a:lnTo>
                    <a:pt x="194310" y="1165860"/>
                  </a:lnTo>
                  <a:lnTo>
                    <a:pt x="149756" y="1160728"/>
                  </a:lnTo>
                  <a:lnTo>
                    <a:pt x="108857" y="1146110"/>
                  </a:lnTo>
                  <a:lnTo>
                    <a:pt x="72778" y="1123172"/>
                  </a:lnTo>
                  <a:lnTo>
                    <a:pt x="42687" y="1093081"/>
                  </a:lnTo>
                  <a:lnTo>
                    <a:pt x="19749" y="1057002"/>
                  </a:lnTo>
                  <a:lnTo>
                    <a:pt x="5131" y="1016103"/>
                  </a:lnTo>
                  <a:lnTo>
                    <a:pt x="0" y="971550"/>
                  </a:lnTo>
                  <a:lnTo>
                    <a:pt x="0" y="19431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2523" rIns="0" bIns="0" rtlCol="0" vert="horz">
            <a:spAutoFit/>
          </a:bodyPr>
          <a:lstStyle/>
          <a:p>
            <a:pPr marL="259079" marR="508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0066"/>
                </a:solidFill>
              </a:rPr>
              <a:t>Câu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4.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Vì</a:t>
            </a:r>
            <a:r>
              <a:rPr dirty="0" sz="3200" spc="2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sao</a:t>
            </a:r>
            <a:r>
              <a:rPr dirty="0" sz="3200" spc="21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người</a:t>
            </a:r>
            <a:r>
              <a:rPr dirty="0" sz="3200" spc="204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mẹ</a:t>
            </a:r>
            <a:r>
              <a:rPr dirty="0" sz="3200" spc="21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kể</a:t>
            </a:r>
            <a:r>
              <a:rPr dirty="0" sz="3200" spc="21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cho</a:t>
            </a:r>
            <a:r>
              <a:rPr dirty="0" sz="3200" spc="2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các</a:t>
            </a:r>
            <a:r>
              <a:rPr dirty="0" sz="3200" spc="20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con</a:t>
            </a:r>
            <a:r>
              <a:rPr dirty="0" sz="3200" spc="2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nghe</a:t>
            </a:r>
            <a:r>
              <a:rPr dirty="0" sz="3200" spc="21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kí</a:t>
            </a:r>
            <a:r>
              <a:rPr dirty="0" sz="3200" spc="2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ức</a:t>
            </a:r>
            <a:r>
              <a:rPr dirty="0" sz="3200" spc="215">
                <a:solidFill>
                  <a:srgbClr val="FF0066"/>
                </a:solidFill>
              </a:rPr>
              <a:t> </a:t>
            </a:r>
            <a:r>
              <a:rPr dirty="0" sz="3200" spc="-20">
                <a:solidFill>
                  <a:srgbClr val="FF0066"/>
                </a:solidFill>
              </a:rPr>
              <a:t>đang </a:t>
            </a:r>
            <a:r>
              <a:rPr dirty="0" sz="3200">
                <a:solidFill>
                  <a:srgbClr val="FF0066"/>
                </a:solidFill>
              </a:rPr>
              <a:t>sống</a:t>
            </a:r>
            <a:r>
              <a:rPr dirty="0" sz="3200" spc="-5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động</a:t>
            </a:r>
            <a:r>
              <a:rPr dirty="0" sz="3200" spc="-35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trong</a:t>
            </a:r>
            <a:r>
              <a:rPr dirty="0" sz="3200" spc="-2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tâm</a:t>
            </a:r>
            <a:r>
              <a:rPr dirty="0" sz="3200" spc="-30">
                <a:solidFill>
                  <a:srgbClr val="FF0066"/>
                </a:solidFill>
              </a:rPr>
              <a:t> </a:t>
            </a:r>
            <a:r>
              <a:rPr dirty="0" sz="3200">
                <a:solidFill>
                  <a:srgbClr val="FF0066"/>
                </a:solidFill>
              </a:rPr>
              <a:t>trí</a:t>
            </a:r>
            <a:r>
              <a:rPr dirty="0" sz="3200" spc="-10">
                <a:solidFill>
                  <a:srgbClr val="FF0066"/>
                </a:solidFill>
              </a:rPr>
              <a:t> mình?</a:t>
            </a:r>
            <a:endParaRPr sz="3200"/>
          </a:p>
        </p:txBody>
      </p:sp>
      <p:sp>
        <p:nvSpPr>
          <p:cNvPr id="10" name="object 10" descr=""/>
          <p:cNvSpPr txBox="1"/>
          <p:nvPr/>
        </p:nvSpPr>
        <p:spPr>
          <a:xfrm>
            <a:off x="783742" y="2053539"/>
            <a:ext cx="10676255" cy="4293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95">
                <a:latin typeface="Arial"/>
                <a:cs typeface="Arial"/>
              </a:rPr>
              <a:t>Người</a:t>
            </a:r>
            <a:r>
              <a:rPr dirty="0" sz="4000" spc="1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mẹ</a:t>
            </a:r>
            <a:r>
              <a:rPr dirty="0" sz="4000" spc="155">
                <a:latin typeface="Arial"/>
                <a:cs typeface="Arial"/>
              </a:rPr>
              <a:t> </a:t>
            </a:r>
            <a:r>
              <a:rPr dirty="0" sz="4000" spc="-285">
                <a:latin typeface="Arial"/>
                <a:cs typeface="Arial"/>
              </a:rPr>
              <a:t>kể</a:t>
            </a:r>
            <a:r>
              <a:rPr dirty="0" sz="4000" spc="1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cho</a:t>
            </a:r>
            <a:r>
              <a:rPr dirty="0" sz="4000" spc="165">
                <a:latin typeface="Arial"/>
                <a:cs typeface="Arial"/>
              </a:rPr>
              <a:t> </a:t>
            </a:r>
            <a:r>
              <a:rPr dirty="0" sz="4000" spc="-335">
                <a:latin typeface="Arial"/>
                <a:cs typeface="Arial"/>
              </a:rPr>
              <a:t>các</a:t>
            </a:r>
            <a:r>
              <a:rPr dirty="0" sz="4000" spc="16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con</a:t>
            </a:r>
            <a:r>
              <a:rPr dirty="0" sz="4000" spc="150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nghe</a:t>
            </a:r>
            <a:r>
              <a:rPr dirty="0" sz="4000" spc="15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kí</a:t>
            </a:r>
            <a:r>
              <a:rPr dirty="0" sz="4000" spc="155">
                <a:latin typeface="Arial"/>
                <a:cs typeface="Arial"/>
              </a:rPr>
              <a:t> </a:t>
            </a:r>
            <a:r>
              <a:rPr dirty="0" sz="4000" spc="-305">
                <a:latin typeface="Arial"/>
                <a:cs typeface="Arial"/>
              </a:rPr>
              <a:t>ức</a:t>
            </a:r>
            <a:r>
              <a:rPr dirty="0" sz="4000" spc="1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đang</a:t>
            </a:r>
            <a:r>
              <a:rPr dirty="0" sz="4000" spc="165">
                <a:latin typeface="Arial"/>
                <a:cs typeface="Arial"/>
              </a:rPr>
              <a:t> </a:t>
            </a:r>
            <a:r>
              <a:rPr dirty="0" sz="4000" spc="-285">
                <a:latin typeface="Arial"/>
                <a:cs typeface="Arial"/>
              </a:rPr>
              <a:t>sống </a:t>
            </a:r>
            <a:r>
              <a:rPr dirty="0" sz="4000" spc="-60">
                <a:latin typeface="Arial"/>
                <a:cs typeface="Arial"/>
              </a:rPr>
              <a:t>động</a:t>
            </a:r>
            <a:r>
              <a:rPr dirty="0" sz="4000" spc="-22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trong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tâm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trí</a:t>
            </a:r>
            <a:r>
              <a:rPr dirty="0" sz="4000" spc="-100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mình</a:t>
            </a:r>
            <a:r>
              <a:rPr dirty="0" sz="4000" spc="-9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vì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đó</a:t>
            </a:r>
            <a:r>
              <a:rPr dirty="0" sz="4000" spc="-10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là</a:t>
            </a:r>
            <a:r>
              <a:rPr dirty="0" sz="4000" spc="-95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những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kí</a:t>
            </a:r>
            <a:r>
              <a:rPr dirty="0" sz="4000" spc="-105">
                <a:latin typeface="Arial"/>
                <a:cs typeface="Arial"/>
              </a:rPr>
              <a:t> </a:t>
            </a:r>
            <a:r>
              <a:rPr dirty="0" sz="4000" spc="-305">
                <a:latin typeface="Arial"/>
                <a:cs typeface="Arial"/>
              </a:rPr>
              <a:t>ức</a:t>
            </a:r>
            <a:r>
              <a:rPr dirty="0" sz="4000" spc="2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tươi đẹp</a:t>
            </a:r>
            <a:r>
              <a:rPr dirty="0" sz="4000" spc="-260">
                <a:latin typeface="Arial"/>
                <a:cs typeface="Arial"/>
              </a:rPr>
              <a:t> của</a:t>
            </a:r>
            <a:r>
              <a:rPr dirty="0" sz="4000" spc="-20">
                <a:latin typeface="Arial"/>
                <a:cs typeface="Arial"/>
              </a:rPr>
              <a:t> </a:t>
            </a:r>
            <a:r>
              <a:rPr dirty="0" sz="4000" spc="-90">
                <a:latin typeface="Arial"/>
                <a:cs typeface="Arial"/>
              </a:rPr>
              <a:t>mẹ,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20">
                <a:latin typeface="Arial"/>
                <a:cs typeface="Arial"/>
              </a:rPr>
              <a:t>mẹ</a:t>
            </a:r>
            <a:r>
              <a:rPr dirty="0" sz="4000" spc="-200">
                <a:latin typeface="Arial"/>
                <a:cs typeface="Arial"/>
              </a:rPr>
              <a:t> </a:t>
            </a:r>
            <a:r>
              <a:rPr dirty="0" sz="4000" spc="-55">
                <a:latin typeface="Arial"/>
                <a:cs typeface="Arial"/>
              </a:rPr>
              <a:t>muốn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 spc="-130">
                <a:latin typeface="Arial"/>
                <a:cs typeface="Arial"/>
              </a:rPr>
              <a:t>chia</a:t>
            </a:r>
            <a:r>
              <a:rPr dirty="0" sz="4000" spc="-90">
                <a:latin typeface="Arial"/>
                <a:cs typeface="Arial"/>
              </a:rPr>
              <a:t> </a:t>
            </a:r>
            <a:r>
              <a:rPr dirty="0" sz="4000" spc="-345">
                <a:latin typeface="Arial"/>
                <a:cs typeface="Arial"/>
              </a:rPr>
              <a:t>sẻ</a:t>
            </a:r>
            <a:r>
              <a:rPr dirty="0" sz="4000" spc="65">
                <a:latin typeface="Arial"/>
                <a:cs typeface="Arial"/>
              </a:rPr>
              <a:t> </a:t>
            </a:r>
            <a:r>
              <a:rPr dirty="0" sz="4000" spc="-100">
                <a:latin typeface="Arial"/>
                <a:cs typeface="Arial"/>
              </a:rPr>
              <a:t>với</a:t>
            </a:r>
            <a:r>
              <a:rPr dirty="0" sz="4000" spc="-85">
                <a:latin typeface="Arial"/>
                <a:cs typeface="Arial"/>
              </a:rPr>
              <a:t> </a:t>
            </a:r>
            <a:r>
              <a:rPr dirty="0" sz="4000" spc="-335">
                <a:latin typeface="Arial"/>
                <a:cs typeface="Arial"/>
              </a:rPr>
              <a:t>các</a:t>
            </a:r>
            <a:r>
              <a:rPr dirty="0" sz="4000" spc="60">
                <a:latin typeface="Arial"/>
                <a:cs typeface="Arial"/>
              </a:rPr>
              <a:t> </a:t>
            </a:r>
            <a:r>
              <a:rPr dirty="0" sz="4000" spc="-125">
                <a:latin typeface="Arial"/>
                <a:cs typeface="Arial"/>
              </a:rPr>
              <a:t>con</a:t>
            </a:r>
            <a:r>
              <a:rPr dirty="0" sz="4000" spc="-75">
                <a:latin typeface="Arial"/>
                <a:cs typeface="Arial"/>
              </a:rPr>
              <a:t> </a:t>
            </a:r>
            <a:r>
              <a:rPr dirty="0" sz="4000" spc="-254">
                <a:latin typeface="Arial"/>
                <a:cs typeface="Arial"/>
              </a:rPr>
              <a:t>về</a:t>
            </a:r>
            <a:r>
              <a:rPr dirty="0" sz="4000" spc="-25">
                <a:latin typeface="Arial"/>
                <a:cs typeface="Arial"/>
              </a:rPr>
              <a:t> </a:t>
            </a:r>
            <a:r>
              <a:rPr dirty="0" sz="4000" spc="-145">
                <a:latin typeface="Arial"/>
                <a:cs typeface="Arial"/>
              </a:rPr>
              <a:t>cuộc </a:t>
            </a:r>
            <a:r>
              <a:rPr dirty="0" sz="4000" spc="-265">
                <a:latin typeface="Arial"/>
                <a:cs typeface="Arial"/>
              </a:rPr>
              <a:t>sống</a:t>
            </a:r>
            <a:r>
              <a:rPr dirty="0" sz="4000" spc="-1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tuổi</a:t>
            </a:r>
            <a:r>
              <a:rPr dirty="0" sz="4000" spc="-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thơ</a:t>
            </a:r>
            <a:r>
              <a:rPr dirty="0" sz="4000" spc="-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êm</a:t>
            </a:r>
            <a:r>
              <a:rPr dirty="0" sz="4000" spc="-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đềm</a:t>
            </a:r>
            <a:r>
              <a:rPr dirty="0" sz="4000" spc="-5">
                <a:latin typeface="Arial"/>
                <a:cs typeface="Arial"/>
              </a:rPr>
              <a:t> </a:t>
            </a:r>
            <a:r>
              <a:rPr dirty="0" sz="4000" spc="-290">
                <a:latin typeface="Arial"/>
                <a:cs typeface="Arial"/>
              </a:rPr>
              <a:t>và</a:t>
            </a:r>
            <a:r>
              <a:rPr dirty="0" sz="4000" spc="15">
                <a:latin typeface="Arial"/>
                <a:cs typeface="Arial"/>
              </a:rPr>
              <a:t> </a:t>
            </a:r>
            <a:r>
              <a:rPr dirty="0" sz="4000" spc="-70">
                <a:latin typeface="Arial"/>
                <a:cs typeface="Arial"/>
              </a:rPr>
              <a:t>đầy</a:t>
            </a:r>
            <a:r>
              <a:rPr dirty="0" sz="4000" spc="-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thú</a:t>
            </a:r>
            <a:r>
              <a:rPr dirty="0" sz="4000" spc="-1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vị</a:t>
            </a:r>
            <a:r>
              <a:rPr dirty="0" sz="4000" spc="-1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của</a:t>
            </a:r>
            <a:r>
              <a:rPr dirty="0" sz="4000" spc="-5">
                <a:latin typeface="Arial"/>
                <a:cs typeface="Arial"/>
              </a:rPr>
              <a:t> </a:t>
            </a:r>
            <a:r>
              <a:rPr dirty="0" sz="4000" spc="-60">
                <a:latin typeface="Arial"/>
                <a:cs typeface="Arial"/>
              </a:rPr>
              <a:t>mình</a:t>
            </a:r>
            <a:r>
              <a:rPr dirty="0" sz="4000" spc="-5">
                <a:latin typeface="Arial"/>
                <a:cs typeface="Arial"/>
              </a:rPr>
              <a:t> </a:t>
            </a:r>
            <a:r>
              <a:rPr dirty="0" sz="4000" spc="-40">
                <a:latin typeface="Arial"/>
                <a:cs typeface="Arial"/>
              </a:rPr>
              <a:t>nơi </a:t>
            </a:r>
            <a:r>
              <a:rPr dirty="0" sz="4000">
                <a:latin typeface="Arial"/>
                <a:cs typeface="Arial"/>
              </a:rPr>
              <a:t>thung</a:t>
            </a:r>
            <a:r>
              <a:rPr dirty="0" sz="4000" spc="23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lũng,</a:t>
            </a:r>
            <a:r>
              <a:rPr dirty="0" sz="4000" spc="2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núi</a:t>
            </a:r>
            <a:r>
              <a:rPr dirty="0" sz="4000" spc="22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rừng</a:t>
            </a:r>
            <a:r>
              <a:rPr dirty="0" sz="4000" spc="245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trước</a:t>
            </a:r>
            <a:r>
              <a:rPr dirty="0" sz="4000" spc="24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đây:</a:t>
            </a:r>
            <a:r>
              <a:rPr dirty="0" sz="4000" spc="229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không</a:t>
            </a:r>
            <a:r>
              <a:rPr dirty="0" sz="4000" spc="235">
                <a:latin typeface="Arial"/>
                <a:cs typeface="Arial"/>
              </a:rPr>
              <a:t> </a:t>
            </a:r>
            <a:r>
              <a:rPr dirty="0" sz="4000" spc="-254">
                <a:latin typeface="Arial"/>
                <a:cs typeface="Arial"/>
              </a:rPr>
              <a:t>có</a:t>
            </a:r>
            <a:r>
              <a:rPr dirty="0" sz="4000" spc="23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điện, </a:t>
            </a:r>
            <a:r>
              <a:rPr dirty="0" sz="4000" spc="-120">
                <a:latin typeface="Arial"/>
                <a:cs typeface="Arial"/>
              </a:rPr>
              <a:t>trường</a:t>
            </a:r>
            <a:r>
              <a:rPr dirty="0" sz="4000" spc="-160">
                <a:latin typeface="Arial"/>
                <a:cs typeface="Arial"/>
              </a:rPr>
              <a:t> </a:t>
            </a:r>
            <a:r>
              <a:rPr dirty="0" sz="4000">
                <a:latin typeface="Arial"/>
                <a:cs typeface="Arial"/>
              </a:rPr>
              <a:t>rất</a:t>
            </a:r>
            <a:r>
              <a:rPr dirty="0" sz="4000" spc="-229">
                <a:latin typeface="Arial"/>
                <a:cs typeface="Arial"/>
              </a:rPr>
              <a:t> </a:t>
            </a:r>
            <a:r>
              <a:rPr dirty="0" sz="4000" spc="-265">
                <a:latin typeface="Arial"/>
                <a:cs typeface="Arial"/>
              </a:rPr>
              <a:t>xa,</a:t>
            </a:r>
            <a:r>
              <a:rPr dirty="0" sz="4000" spc="-15">
                <a:latin typeface="Arial"/>
                <a:cs typeface="Arial"/>
              </a:rPr>
              <a:t> </a:t>
            </a:r>
            <a:r>
              <a:rPr dirty="0" sz="4000" spc="-80">
                <a:latin typeface="Arial"/>
                <a:cs typeface="Arial"/>
              </a:rPr>
              <a:t>chỉ</a:t>
            </a:r>
            <a:r>
              <a:rPr dirty="0" sz="4000" spc="-100">
                <a:latin typeface="Arial"/>
                <a:cs typeface="Arial"/>
              </a:rPr>
              <a:t> </a:t>
            </a:r>
            <a:r>
              <a:rPr dirty="0" sz="4000" spc="-254">
                <a:latin typeface="Arial"/>
                <a:cs typeface="Arial"/>
              </a:rPr>
              <a:t>có</a:t>
            </a:r>
            <a:r>
              <a:rPr dirty="0" sz="4000" spc="-20">
                <a:latin typeface="Arial"/>
                <a:cs typeface="Arial"/>
              </a:rPr>
              <a:t> </a:t>
            </a:r>
            <a:r>
              <a:rPr dirty="0" sz="4000" spc="-195">
                <a:latin typeface="Arial"/>
                <a:cs typeface="Arial"/>
              </a:rPr>
              <a:t>những</a:t>
            </a:r>
            <a:r>
              <a:rPr dirty="0" sz="4000" spc="-85">
                <a:latin typeface="Arial"/>
                <a:cs typeface="Arial"/>
              </a:rPr>
              <a:t> </a:t>
            </a:r>
            <a:r>
              <a:rPr dirty="0" sz="4000" spc="-235">
                <a:latin typeface="Arial"/>
                <a:cs typeface="Arial"/>
              </a:rPr>
              <a:t>cánh</a:t>
            </a:r>
            <a:r>
              <a:rPr dirty="0" sz="4000" spc="-45">
                <a:latin typeface="Arial"/>
                <a:cs typeface="Arial"/>
              </a:rPr>
              <a:t> </a:t>
            </a:r>
            <a:r>
              <a:rPr dirty="0" sz="4000" spc="-140">
                <a:latin typeface="Arial"/>
                <a:cs typeface="Arial"/>
              </a:rPr>
              <a:t>rừng</a:t>
            </a:r>
            <a:r>
              <a:rPr dirty="0" sz="4000" spc="-80">
                <a:latin typeface="Arial"/>
                <a:cs typeface="Arial"/>
              </a:rPr>
              <a:t> </a:t>
            </a:r>
            <a:r>
              <a:rPr dirty="0" sz="4000" spc="-150">
                <a:latin typeface="Arial"/>
                <a:cs typeface="Arial"/>
              </a:rPr>
              <a:t>mênh</a:t>
            </a:r>
            <a:r>
              <a:rPr dirty="0" sz="4000" spc="-85">
                <a:latin typeface="Arial"/>
                <a:cs typeface="Arial"/>
              </a:rPr>
              <a:t> mông </a:t>
            </a:r>
            <a:r>
              <a:rPr dirty="0" sz="4000" spc="-75">
                <a:latin typeface="Arial"/>
                <a:cs typeface="Arial"/>
              </a:rPr>
              <a:t>bất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10">
                <a:latin typeface="Arial"/>
                <a:cs typeface="Arial"/>
              </a:rPr>
              <a:t>tận,...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215">
                <a:latin typeface="Arial"/>
                <a:cs typeface="Arial"/>
              </a:rPr>
              <a:t>nhưng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165">
                <a:latin typeface="Arial"/>
                <a:cs typeface="Arial"/>
              </a:rPr>
              <a:t>bình</a:t>
            </a:r>
            <a:r>
              <a:rPr dirty="0" sz="4000" spc="-175">
                <a:latin typeface="Arial"/>
                <a:cs typeface="Arial"/>
              </a:rPr>
              <a:t> </a:t>
            </a:r>
            <a:r>
              <a:rPr dirty="0" sz="4000" spc="-200">
                <a:latin typeface="Arial"/>
                <a:cs typeface="Arial"/>
              </a:rPr>
              <a:t>yên</a:t>
            </a:r>
            <a:r>
              <a:rPr dirty="0" sz="4000" spc="-195">
                <a:latin typeface="Arial"/>
                <a:cs typeface="Arial"/>
              </a:rPr>
              <a:t> </a:t>
            </a:r>
            <a:r>
              <a:rPr dirty="0" sz="4000" spc="-260">
                <a:latin typeface="Arial"/>
                <a:cs typeface="Arial"/>
              </a:rPr>
              <a:t>và</a:t>
            </a:r>
            <a:r>
              <a:rPr dirty="0" sz="4000" spc="-175">
                <a:latin typeface="Arial"/>
                <a:cs typeface="Arial"/>
              </a:rPr>
              <a:t> </a:t>
            </a:r>
            <a:r>
              <a:rPr dirty="0" sz="4000" spc="-200">
                <a:latin typeface="Arial"/>
                <a:cs typeface="Arial"/>
              </a:rPr>
              <a:t>đầy</a:t>
            </a:r>
            <a:r>
              <a:rPr dirty="0" sz="4000" spc="-190">
                <a:latin typeface="Arial"/>
                <a:cs typeface="Arial"/>
              </a:rPr>
              <a:t> </a:t>
            </a:r>
            <a:r>
              <a:rPr dirty="0" sz="4000" spc="-360">
                <a:latin typeface="Arial"/>
                <a:cs typeface="Arial"/>
              </a:rPr>
              <a:t>sức</a:t>
            </a:r>
            <a:r>
              <a:rPr dirty="0" sz="4000" spc="-185">
                <a:latin typeface="Arial"/>
                <a:cs typeface="Arial"/>
              </a:rPr>
              <a:t> </a:t>
            </a:r>
            <a:r>
              <a:rPr dirty="0" sz="4000" spc="-10">
                <a:latin typeface="Arial"/>
                <a:cs typeface="Arial"/>
              </a:rPr>
              <a:t>sống.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04219" y="5329428"/>
            <a:ext cx="1261872" cy="14843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3767" y="667512"/>
            <a:ext cx="7187183" cy="57851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7735" y="3538726"/>
            <a:ext cx="2874264" cy="33192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7635" y="304622"/>
            <a:ext cx="8809355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100" algn="l"/>
              </a:tabLst>
            </a:pPr>
            <a:r>
              <a:rPr dirty="0" sz="8000" spc="-1445" b="0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dirty="0" sz="8000" spc="-420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825" b="0">
                <a:solidFill>
                  <a:srgbClr val="FF0000"/>
                </a:solidFill>
                <a:latin typeface="Arial"/>
                <a:cs typeface="Arial"/>
              </a:rPr>
              <a:t>CHÍNH</a:t>
            </a:r>
            <a:r>
              <a:rPr dirty="0" sz="8000" b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8000" spc="-810" b="0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8000" spc="-434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455" b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316723" y="4475988"/>
            <a:ext cx="1275715" cy="1318260"/>
          </a:xfrm>
          <a:custGeom>
            <a:avLst/>
            <a:gdLst/>
            <a:ahLst/>
            <a:cxnLst/>
            <a:rect l="l" t="t" r="r" b="b"/>
            <a:pathLst>
              <a:path w="1275715" h="1318260">
                <a:moveTo>
                  <a:pt x="1275587" y="0"/>
                </a:moveTo>
                <a:lnTo>
                  <a:pt x="0" y="0"/>
                </a:lnTo>
                <a:lnTo>
                  <a:pt x="0" y="1318260"/>
                </a:lnTo>
                <a:lnTo>
                  <a:pt x="1275587" y="1318260"/>
                </a:lnTo>
                <a:lnTo>
                  <a:pt x="127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532378" y="2619883"/>
            <a:ext cx="498475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4800" spc="-425">
                <a:latin typeface="Arial"/>
                <a:cs typeface="Arial"/>
              </a:rPr>
              <a:t>Cuộc</a:t>
            </a:r>
            <a:r>
              <a:rPr dirty="0" sz="4800" spc="-229">
                <a:latin typeface="Arial"/>
                <a:cs typeface="Arial"/>
              </a:rPr>
              <a:t> </a:t>
            </a:r>
            <a:r>
              <a:rPr dirty="0" sz="4800" spc="-355">
                <a:latin typeface="Arial"/>
                <a:cs typeface="Arial"/>
              </a:rPr>
              <a:t>gặp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420">
                <a:latin typeface="Arial"/>
                <a:cs typeface="Arial"/>
              </a:rPr>
              <a:t>gỡ</a:t>
            </a:r>
            <a:r>
              <a:rPr dirty="0" sz="4800" spc="-235">
                <a:latin typeface="Arial"/>
                <a:cs typeface="Arial"/>
              </a:rPr>
              <a:t> </a:t>
            </a:r>
            <a:r>
              <a:rPr dirty="0" sz="4800" spc="-215">
                <a:latin typeface="Arial"/>
                <a:cs typeface="Arial"/>
              </a:rPr>
              <a:t>với</a:t>
            </a:r>
            <a:r>
              <a:rPr dirty="0" sz="4800" spc="-235">
                <a:latin typeface="Arial"/>
                <a:cs typeface="Arial"/>
              </a:rPr>
              <a:t> </a:t>
            </a:r>
            <a:r>
              <a:rPr dirty="0" sz="4800" spc="-200">
                <a:latin typeface="Arial"/>
                <a:cs typeface="Arial"/>
              </a:rPr>
              <a:t>con </a:t>
            </a:r>
            <a:r>
              <a:rPr dirty="0" sz="4800" spc="-290">
                <a:latin typeface="Arial"/>
                <a:cs typeface="Arial"/>
              </a:rPr>
              <a:t>cánh</a:t>
            </a:r>
            <a:r>
              <a:rPr dirty="0" sz="4800" spc="-250">
                <a:latin typeface="Arial"/>
                <a:cs typeface="Arial"/>
              </a:rPr>
              <a:t> </a:t>
            </a:r>
            <a:r>
              <a:rPr dirty="0" sz="4800" spc="-340">
                <a:latin typeface="Arial"/>
                <a:cs typeface="Arial"/>
              </a:rPr>
              <a:t>cam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220">
                <a:latin typeface="Arial"/>
                <a:cs typeface="Arial"/>
              </a:rPr>
              <a:t>đã</a:t>
            </a:r>
            <a:r>
              <a:rPr dirty="0" sz="4800" spc="-245">
                <a:latin typeface="Arial"/>
                <a:cs typeface="Arial"/>
              </a:rPr>
              <a:t> </a:t>
            </a:r>
            <a:r>
              <a:rPr dirty="0" sz="4800" spc="-270">
                <a:latin typeface="Arial"/>
                <a:cs typeface="Arial"/>
              </a:rPr>
              <a:t>gợi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ra </a:t>
            </a:r>
            <a:r>
              <a:rPr dirty="0" sz="4800" spc="-254">
                <a:latin typeface="Arial"/>
                <a:cs typeface="Arial"/>
              </a:rPr>
              <a:t>những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250">
                <a:latin typeface="Arial"/>
                <a:cs typeface="Arial"/>
              </a:rPr>
              <a:t>kí</a:t>
            </a:r>
            <a:r>
              <a:rPr dirty="0" sz="4800" spc="-220">
                <a:latin typeface="Arial"/>
                <a:cs typeface="Arial"/>
              </a:rPr>
              <a:t> </a:t>
            </a:r>
            <a:r>
              <a:rPr dirty="0" sz="4800" spc="-365">
                <a:latin typeface="Arial"/>
                <a:cs typeface="Arial"/>
              </a:rPr>
              <a:t>ức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20">
                <a:latin typeface="Arial"/>
                <a:cs typeface="Arial"/>
              </a:rPr>
              <a:t>tuổi </a:t>
            </a:r>
            <a:r>
              <a:rPr dirty="0" sz="4800" spc="-105">
                <a:latin typeface="Arial"/>
                <a:cs typeface="Arial"/>
              </a:rPr>
              <a:t>thơ</a:t>
            </a:r>
            <a:r>
              <a:rPr dirty="0" sz="4800" spc="-229">
                <a:latin typeface="Arial"/>
                <a:cs typeface="Arial"/>
              </a:rPr>
              <a:t> </a:t>
            </a:r>
            <a:r>
              <a:rPr dirty="0" sz="4800" spc="-310">
                <a:latin typeface="Arial"/>
                <a:cs typeface="Arial"/>
              </a:rPr>
              <a:t>của</a:t>
            </a:r>
            <a:r>
              <a:rPr dirty="0" sz="4800" spc="-240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mẹ.</a:t>
            </a:r>
            <a:endParaRPr sz="48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91155" y="4579618"/>
            <a:ext cx="2203704" cy="22037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7008" y="441082"/>
            <a:ext cx="1157605" cy="1132840"/>
            <a:chOff x="57008" y="441082"/>
            <a:chExt cx="1157605" cy="1132840"/>
          </a:xfrm>
        </p:grpSpPr>
        <p:sp>
          <p:nvSpPr>
            <p:cNvPr id="4" name="object 4" descr=""/>
            <p:cNvSpPr/>
            <p:nvPr/>
          </p:nvSpPr>
          <p:spPr>
            <a:xfrm>
              <a:off x="57008" y="441082"/>
              <a:ext cx="1157605" cy="1132840"/>
            </a:xfrm>
            <a:custGeom>
              <a:avLst/>
              <a:gdLst/>
              <a:ahLst/>
              <a:cxnLst/>
              <a:rect l="l" t="t" r="r" b="b"/>
              <a:pathLst>
                <a:path w="1157605" h="1132840">
                  <a:moveTo>
                    <a:pt x="471198" y="0"/>
                  </a:moveTo>
                  <a:lnTo>
                    <a:pt x="447312" y="1197"/>
                  </a:lnTo>
                  <a:lnTo>
                    <a:pt x="426376" y="12752"/>
                  </a:lnTo>
                  <a:lnTo>
                    <a:pt x="412331" y="33546"/>
                  </a:lnTo>
                  <a:lnTo>
                    <a:pt x="390301" y="92952"/>
                  </a:lnTo>
                  <a:lnTo>
                    <a:pt x="380023" y="109937"/>
                  </a:lnTo>
                  <a:lnTo>
                    <a:pt x="364744" y="121612"/>
                  </a:lnTo>
                  <a:lnTo>
                    <a:pt x="346298" y="127050"/>
                  </a:lnTo>
                  <a:lnTo>
                    <a:pt x="326519" y="125324"/>
                  </a:lnTo>
                  <a:lnTo>
                    <a:pt x="263906" y="107593"/>
                  </a:lnTo>
                  <a:lnTo>
                    <a:pt x="238860" y="106653"/>
                  </a:lnTo>
                  <a:lnTo>
                    <a:pt x="217190" y="116699"/>
                  </a:lnTo>
                  <a:lnTo>
                    <a:pt x="202118" y="135224"/>
                  </a:lnTo>
                  <a:lnTo>
                    <a:pt x="196862" y="159726"/>
                  </a:lnTo>
                  <a:lnTo>
                    <a:pt x="199477" y="254841"/>
                  </a:lnTo>
                  <a:lnTo>
                    <a:pt x="196128" y="274849"/>
                  </a:lnTo>
                  <a:lnTo>
                    <a:pt x="185903" y="291599"/>
                  </a:lnTo>
                  <a:lnTo>
                    <a:pt x="170270" y="303465"/>
                  </a:lnTo>
                  <a:lnTo>
                    <a:pt x="150696" y="308819"/>
                  </a:lnTo>
                  <a:lnTo>
                    <a:pt x="127808" y="310511"/>
                  </a:lnTo>
                  <a:lnTo>
                    <a:pt x="101732" y="319631"/>
                  </a:lnTo>
                  <a:lnTo>
                    <a:pt x="84636" y="339351"/>
                  </a:lnTo>
                  <a:lnTo>
                    <a:pt x="78964" y="364824"/>
                  </a:lnTo>
                  <a:lnTo>
                    <a:pt x="87156" y="391202"/>
                  </a:lnTo>
                  <a:lnTo>
                    <a:pt x="95120" y="403781"/>
                  </a:lnTo>
                  <a:lnTo>
                    <a:pt x="102471" y="422707"/>
                  </a:lnTo>
                  <a:lnTo>
                    <a:pt x="102232" y="442342"/>
                  </a:lnTo>
                  <a:lnTo>
                    <a:pt x="94835" y="460536"/>
                  </a:lnTo>
                  <a:lnTo>
                    <a:pt x="80715" y="475137"/>
                  </a:lnTo>
                  <a:lnTo>
                    <a:pt x="22557" y="515674"/>
                  </a:lnTo>
                  <a:lnTo>
                    <a:pt x="5576" y="535193"/>
                  </a:lnTo>
                  <a:lnTo>
                    <a:pt x="0" y="559136"/>
                  </a:lnTo>
                  <a:lnTo>
                    <a:pt x="5804" y="583024"/>
                  </a:lnTo>
                  <a:lnTo>
                    <a:pt x="22968" y="602378"/>
                  </a:lnTo>
                  <a:lnTo>
                    <a:pt x="69429" y="634104"/>
                  </a:lnTo>
                  <a:lnTo>
                    <a:pt x="83520" y="648326"/>
                  </a:lnTo>
                  <a:lnTo>
                    <a:pt x="91133" y="666143"/>
                  </a:lnTo>
                  <a:lnTo>
                    <a:pt x="91809" y="685502"/>
                  </a:lnTo>
                  <a:lnTo>
                    <a:pt x="85088" y="704352"/>
                  </a:lnTo>
                  <a:lnTo>
                    <a:pt x="47190" y="768603"/>
                  </a:lnTo>
                  <a:lnTo>
                    <a:pt x="39858" y="793715"/>
                  </a:lnTo>
                  <a:lnTo>
                    <a:pt x="45000" y="818010"/>
                  </a:lnTo>
                  <a:lnTo>
                    <a:pt x="60625" y="837318"/>
                  </a:lnTo>
                  <a:lnTo>
                    <a:pt x="84742" y="847464"/>
                  </a:lnTo>
                  <a:lnTo>
                    <a:pt x="162541" y="859152"/>
                  </a:lnTo>
                  <a:lnTo>
                    <a:pt x="179864" y="864951"/>
                  </a:lnTo>
                  <a:lnTo>
                    <a:pt x="193824" y="875949"/>
                  </a:lnTo>
                  <a:lnTo>
                    <a:pt x="203342" y="890955"/>
                  </a:lnTo>
                  <a:lnTo>
                    <a:pt x="207339" y="908778"/>
                  </a:lnTo>
                  <a:lnTo>
                    <a:pt x="211139" y="989678"/>
                  </a:lnTo>
                  <a:lnTo>
                    <a:pt x="217672" y="1012791"/>
                  </a:lnTo>
                  <a:lnTo>
                    <a:pt x="232949" y="1029938"/>
                  </a:lnTo>
                  <a:lnTo>
                    <a:pt x="254047" y="1039014"/>
                  </a:lnTo>
                  <a:lnTo>
                    <a:pt x="278044" y="1037915"/>
                  </a:lnTo>
                  <a:lnTo>
                    <a:pt x="348041" y="1018228"/>
                  </a:lnTo>
                  <a:lnTo>
                    <a:pt x="372685" y="1017250"/>
                  </a:lnTo>
                  <a:lnTo>
                    <a:pt x="394129" y="1026940"/>
                  </a:lnTo>
                  <a:lnTo>
                    <a:pt x="409271" y="1044949"/>
                  </a:lnTo>
                  <a:lnTo>
                    <a:pt x="415007" y="1068929"/>
                  </a:lnTo>
                  <a:lnTo>
                    <a:pt x="422503" y="1096163"/>
                  </a:lnTo>
                  <a:lnTo>
                    <a:pt x="441627" y="1114706"/>
                  </a:lnTo>
                  <a:lnTo>
                    <a:pt x="467337" y="1121686"/>
                  </a:lnTo>
                  <a:lnTo>
                    <a:pt x="494589" y="1114234"/>
                  </a:lnTo>
                  <a:lnTo>
                    <a:pt x="557709" y="1076803"/>
                  </a:lnTo>
                  <a:lnTo>
                    <a:pt x="573168" y="1070683"/>
                  </a:lnTo>
                  <a:lnTo>
                    <a:pt x="589383" y="1069650"/>
                  </a:lnTo>
                  <a:lnTo>
                    <a:pt x="605146" y="1073594"/>
                  </a:lnTo>
                  <a:lnTo>
                    <a:pt x="619245" y="1082408"/>
                  </a:lnTo>
                  <a:lnTo>
                    <a:pt x="663582" y="1121071"/>
                  </a:lnTo>
                  <a:lnTo>
                    <a:pt x="686016" y="1132656"/>
                  </a:lnTo>
                  <a:lnTo>
                    <a:pt x="710063" y="1132697"/>
                  </a:lnTo>
                  <a:lnTo>
                    <a:pt x="731661" y="1122132"/>
                  </a:lnTo>
                  <a:lnTo>
                    <a:pt x="746748" y="1101894"/>
                  </a:lnTo>
                  <a:lnTo>
                    <a:pt x="778024" y="1028010"/>
                  </a:lnTo>
                  <a:lnTo>
                    <a:pt x="790598" y="1009998"/>
                  </a:lnTo>
                  <a:lnTo>
                    <a:pt x="808653" y="998991"/>
                  </a:lnTo>
                  <a:lnTo>
                    <a:pt x="829581" y="995932"/>
                  </a:lnTo>
                  <a:lnTo>
                    <a:pt x="850775" y="1001759"/>
                  </a:lnTo>
                  <a:lnTo>
                    <a:pt x="889650" y="1021865"/>
                  </a:lnTo>
                  <a:lnTo>
                    <a:pt x="916967" y="1027743"/>
                  </a:lnTo>
                  <a:lnTo>
                    <a:pt x="942054" y="1019588"/>
                  </a:lnTo>
                  <a:lnTo>
                    <a:pt x="960156" y="1000405"/>
                  </a:lnTo>
                  <a:lnTo>
                    <a:pt x="966524" y="973198"/>
                  </a:lnTo>
                  <a:lnTo>
                    <a:pt x="963955" y="901135"/>
                  </a:lnTo>
                  <a:lnTo>
                    <a:pt x="966727" y="882254"/>
                  </a:lnTo>
                  <a:lnTo>
                    <a:pt x="975704" y="866049"/>
                  </a:lnTo>
                  <a:lnTo>
                    <a:pt x="989729" y="853939"/>
                  </a:lnTo>
                  <a:lnTo>
                    <a:pt x="1007645" y="847341"/>
                  </a:lnTo>
                  <a:lnTo>
                    <a:pt x="1058659" y="838545"/>
                  </a:lnTo>
                  <a:lnTo>
                    <a:pt x="1081112" y="828959"/>
                  </a:lnTo>
                  <a:lnTo>
                    <a:pt x="1096274" y="811258"/>
                  </a:lnTo>
                  <a:lnTo>
                    <a:pt x="1102383" y="788773"/>
                  </a:lnTo>
                  <a:lnTo>
                    <a:pt x="1097672" y="764836"/>
                  </a:lnTo>
                  <a:lnTo>
                    <a:pt x="1069458" y="702799"/>
                  </a:lnTo>
                  <a:lnTo>
                    <a:pt x="1064889" y="685103"/>
                  </a:lnTo>
                  <a:lnTo>
                    <a:pt x="1066524" y="667398"/>
                  </a:lnTo>
                  <a:lnTo>
                    <a:pt x="1073945" y="651239"/>
                  </a:lnTo>
                  <a:lnTo>
                    <a:pt x="1086734" y="638179"/>
                  </a:lnTo>
                  <a:lnTo>
                    <a:pt x="1135609" y="603178"/>
                  </a:lnTo>
                  <a:lnTo>
                    <a:pt x="1150928" y="586072"/>
                  </a:lnTo>
                  <a:lnTo>
                    <a:pt x="1157401" y="565016"/>
                  </a:lnTo>
                  <a:lnTo>
                    <a:pt x="1154747" y="543153"/>
                  </a:lnTo>
                  <a:lnTo>
                    <a:pt x="1142686" y="523625"/>
                  </a:lnTo>
                  <a:lnTo>
                    <a:pt x="1079442" y="458652"/>
                  </a:lnTo>
                  <a:lnTo>
                    <a:pt x="1069596" y="444496"/>
                  </a:lnTo>
                  <a:lnTo>
                    <a:pt x="1064906" y="428345"/>
                  </a:lnTo>
                  <a:lnTo>
                    <a:pt x="1065538" y="411542"/>
                  </a:lnTo>
                  <a:lnTo>
                    <a:pt x="1071658" y="395431"/>
                  </a:lnTo>
                  <a:lnTo>
                    <a:pt x="1107964" y="333056"/>
                  </a:lnTo>
                  <a:lnTo>
                    <a:pt x="1115138" y="308077"/>
                  </a:lnTo>
                  <a:lnTo>
                    <a:pt x="1109993" y="283926"/>
                  </a:lnTo>
                  <a:lnTo>
                    <a:pt x="1094484" y="264705"/>
                  </a:lnTo>
                  <a:lnTo>
                    <a:pt x="1070566" y="254518"/>
                  </a:lnTo>
                  <a:lnTo>
                    <a:pt x="997799" y="243123"/>
                  </a:lnTo>
                  <a:lnTo>
                    <a:pt x="978563" y="236098"/>
                  </a:lnTo>
                  <a:lnTo>
                    <a:pt x="963891" y="222816"/>
                  </a:lnTo>
                  <a:lnTo>
                    <a:pt x="955136" y="205070"/>
                  </a:lnTo>
                  <a:lnTo>
                    <a:pt x="953647" y="184654"/>
                  </a:lnTo>
                  <a:lnTo>
                    <a:pt x="958232" y="147361"/>
                  </a:lnTo>
                  <a:lnTo>
                    <a:pt x="954785" y="121049"/>
                  </a:lnTo>
                  <a:lnTo>
                    <a:pt x="939958" y="100709"/>
                  </a:lnTo>
                  <a:lnTo>
                    <a:pt x="917437" y="89467"/>
                  </a:lnTo>
                  <a:lnTo>
                    <a:pt x="890911" y="90446"/>
                  </a:lnTo>
                  <a:lnTo>
                    <a:pt x="812299" y="113529"/>
                  </a:lnTo>
                  <a:lnTo>
                    <a:pt x="791406" y="115269"/>
                  </a:lnTo>
                  <a:lnTo>
                    <a:pt x="772149" y="109063"/>
                  </a:lnTo>
                  <a:lnTo>
                    <a:pt x="756633" y="96079"/>
                  </a:lnTo>
                  <a:lnTo>
                    <a:pt x="746963" y="77482"/>
                  </a:lnTo>
                  <a:lnTo>
                    <a:pt x="739748" y="52338"/>
                  </a:lnTo>
                  <a:lnTo>
                    <a:pt x="726642" y="29843"/>
                  </a:lnTo>
                  <a:lnTo>
                    <a:pt x="705602" y="16849"/>
                  </a:lnTo>
                  <a:lnTo>
                    <a:pt x="680958" y="14783"/>
                  </a:lnTo>
                  <a:lnTo>
                    <a:pt x="657044" y="25072"/>
                  </a:lnTo>
                  <a:lnTo>
                    <a:pt x="616845" y="55860"/>
                  </a:lnTo>
                  <a:lnTo>
                    <a:pt x="601420" y="64050"/>
                  </a:lnTo>
                  <a:lnTo>
                    <a:pt x="584604" y="66738"/>
                  </a:lnTo>
                  <a:lnTo>
                    <a:pt x="567806" y="63933"/>
                  </a:lnTo>
                  <a:lnTo>
                    <a:pt x="552433" y="55644"/>
                  </a:lnTo>
                  <a:lnTo>
                    <a:pt x="494096" y="10278"/>
                  </a:lnTo>
                  <a:lnTo>
                    <a:pt x="471198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2579" y="605745"/>
              <a:ext cx="815340" cy="814705"/>
            </a:xfrm>
            <a:custGeom>
              <a:avLst/>
              <a:gdLst/>
              <a:ahLst/>
              <a:cxnLst/>
              <a:rect l="l" t="t" r="r" b="b"/>
              <a:pathLst>
                <a:path w="815340" h="814705">
                  <a:moveTo>
                    <a:pt x="407383" y="0"/>
                  </a:moveTo>
                  <a:lnTo>
                    <a:pt x="359874" y="2739"/>
                  </a:lnTo>
                  <a:lnTo>
                    <a:pt x="313974" y="10755"/>
                  </a:lnTo>
                  <a:lnTo>
                    <a:pt x="269990" y="23741"/>
                  </a:lnTo>
                  <a:lnTo>
                    <a:pt x="228227" y="41392"/>
                  </a:lnTo>
                  <a:lnTo>
                    <a:pt x="188990" y="63401"/>
                  </a:lnTo>
                  <a:lnTo>
                    <a:pt x="152586" y="89465"/>
                  </a:lnTo>
                  <a:lnTo>
                    <a:pt x="119320" y="119276"/>
                  </a:lnTo>
                  <a:lnTo>
                    <a:pt x="89497" y="152530"/>
                  </a:lnTo>
                  <a:lnTo>
                    <a:pt x="63424" y="188921"/>
                  </a:lnTo>
                  <a:lnTo>
                    <a:pt x="41407" y="228144"/>
                  </a:lnTo>
                  <a:lnTo>
                    <a:pt x="23749" y="269892"/>
                  </a:lnTo>
                  <a:lnTo>
                    <a:pt x="10759" y="313860"/>
                  </a:lnTo>
                  <a:lnTo>
                    <a:pt x="2740" y="359743"/>
                  </a:lnTo>
                  <a:lnTo>
                    <a:pt x="0" y="407235"/>
                  </a:lnTo>
                  <a:lnTo>
                    <a:pt x="2740" y="454727"/>
                  </a:lnTo>
                  <a:lnTo>
                    <a:pt x="10759" y="500610"/>
                  </a:lnTo>
                  <a:lnTo>
                    <a:pt x="23749" y="544577"/>
                  </a:lnTo>
                  <a:lnTo>
                    <a:pt x="41407" y="586324"/>
                  </a:lnTo>
                  <a:lnTo>
                    <a:pt x="63424" y="625545"/>
                  </a:lnTo>
                  <a:lnTo>
                    <a:pt x="89497" y="661934"/>
                  </a:lnTo>
                  <a:lnTo>
                    <a:pt x="119320" y="695187"/>
                  </a:lnTo>
                  <a:lnTo>
                    <a:pt x="152586" y="724997"/>
                  </a:lnTo>
                  <a:lnTo>
                    <a:pt x="188990" y="751059"/>
                  </a:lnTo>
                  <a:lnTo>
                    <a:pt x="228227" y="773067"/>
                  </a:lnTo>
                  <a:lnTo>
                    <a:pt x="269990" y="790717"/>
                  </a:lnTo>
                  <a:lnTo>
                    <a:pt x="313974" y="803702"/>
                  </a:lnTo>
                  <a:lnTo>
                    <a:pt x="359874" y="811717"/>
                  </a:lnTo>
                  <a:lnTo>
                    <a:pt x="407383" y="814456"/>
                  </a:lnTo>
                  <a:lnTo>
                    <a:pt x="454892" y="811717"/>
                  </a:lnTo>
                  <a:lnTo>
                    <a:pt x="500791" y="803702"/>
                  </a:lnTo>
                  <a:lnTo>
                    <a:pt x="544775" y="790717"/>
                  </a:lnTo>
                  <a:lnTo>
                    <a:pt x="586537" y="773067"/>
                  </a:lnTo>
                  <a:lnTo>
                    <a:pt x="625772" y="751059"/>
                  </a:lnTo>
                  <a:lnTo>
                    <a:pt x="662175" y="724997"/>
                  </a:lnTo>
                  <a:lnTo>
                    <a:pt x="695439" y="695187"/>
                  </a:lnTo>
                  <a:lnTo>
                    <a:pt x="725260" y="661935"/>
                  </a:lnTo>
                  <a:lnTo>
                    <a:pt x="751331" y="625545"/>
                  </a:lnTo>
                  <a:lnTo>
                    <a:pt x="773348" y="586324"/>
                  </a:lnTo>
                  <a:lnTo>
                    <a:pt x="791003" y="544577"/>
                  </a:lnTo>
                  <a:lnTo>
                    <a:pt x="803993" y="500610"/>
                  </a:lnTo>
                  <a:lnTo>
                    <a:pt x="812011" y="454728"/>
                  </a:lnTo>
                  <a:lnTo>
                    <a:pt x="814752" y="407236"/>
                  </a:lnTo>
                  <a:lnTo>
                    <a:pt x="812011" y="359744"/>
                  </a:lnTo>
                  <a:lnTo>
                    <a:pt x="803993" y="313860"/>
                  </a:lnTo>
                  <a:lnTo>
                    <a:pt x="791003" y="269892"/>
                  </a:lnTo>
                  <a:lnTo>
                    <a:pt x="773348" y="228144"/>
                  </a:lnTo>
                  <a:lnTo>
                    <a:pt x="751331" y="188922"/>
                  </a:lnTo>
                  <a:lnTo>
                    <a:pt x="725260" y="152531"/>
                  </a:lnTo>
                  <a:lnTo>
                    <a:pt x="695439" y="119277"/>
                  </a:lnTo>
                  <a:lnTo>
                    <a:pt x="662175" y="89465"/>
                  </a:lnTo>
                  <a:lnTo>
                    <a:pt x="625772" y="63402"/>
                  </a:lnTo>
                  <a:lnTo>
                    <a:pt x="586537" y="41392"/>
                  </a:lnTo>
                  <a:lnTo>
                    <a:pt x="544775" y="23741"/>
                  </a:lnTo>
                  <a:lnTo>
                    <a:pt x="500791" y="10755"/>
                  </a:lnTo>
                  <a:lnTo>
                    <a:pt x="454892" y="2739"/>
                  </a:lnTo>
                  <a:lnTo>
                    <a:pt x="407383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3312" y="687050"/>
              <a:ext cx="313055" cy="172085"/>
            </a:xfrm>
            <a:custGeom>
              <a:avLst/>
              <a:gdLst/>
              <a:ahLst/>
              <a:cxnLst/>
              <a:rect l="l" t="t" r="r" b="b"/>
              <a:pathLst>
                <a:path w="313055" h="172084">
                  <a:moveTo>
                    <a:pt x="229990" y="0"/>
                  </a:moveTo>
                  <a:lnTo>
                    <a:pt x="177171" y="5839"/>
                  </a:lnTo>
                  <a:lnTo>
                    <a:pt x="128450" y="22508"/>
                  </a:lnTo>
                  <a:lnTo>
                    <a:pt x="85100" y="48736"/>
                  </a:lnTo>
                  <a:lnTo>
                    <a:pt x="48393" y="83248"/>
                  </a:lnTo>
                  <a:lnTo>
                    <a:pt x="19602" y="124773"/>
                  </a:lnTo>
                  <a:lnTo>
                    <a:pt x="0" y="172038"/>
                  </a:lnTo>
                  <a:lnTo>
                    <a:pt x="29019" y="133313"/>
                  </a:lnTo>
                  <a:lnTo>
                    <a:pt x="63079" y="99065"/>
                  </a:lnTo>
                  <a:lnTo>
                    <a:pt x="101640" y="69834"/>
                  </a:lnTo>
                  <a:lnTo>
                    <a:pt x="144161" y="46160"/>
                  </a:lnTo>
                  <a:lnTo>
                    <a:pt x="190104" y="28581"/>
                  </a:lnTo>
                  <a:lnTo>
                    <a:pt x="238929" y="17638"/>
                  </a:lnTo>
                  <a:lnTo>
                    <a:pt x="290096" y="13871"/>
                  </a:lnTo>
                  <a:lnTo>
                    <a:pt x="297618" y="13871"/>
                  </a:lnTo>
                  <a:lnTo>
                    <a:pt x="312479" y="14609"/>
                  </a:lnTo>
                  <a:lnTo>
                    <a:pt x="292817" y="8349"/>
                  </a:lnTo>
                  <a:lnTo>
                    <a:pt x="272464" y="3769"/>
                  </a:lnTo>
                  <a:lnTo>
                    <a:pt x="251496" y="957"/>
                  </a:lnTo>
                  <a:lnTo>
                    <a:pt x="229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051" y="885786"/>
              <a:ext cx="118995" cy="7047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2769" y="891645"/>
              <a:ext cx="119380" cy="70485"/>
            </a:xfrm>
            <a:custGeom>
              <a:avLst/>
              <a:gdLst/>
              <a:ahLst/>
              <a:cxnLst/>
              <a:rect l="l" t="t" r="r" b="b"/>
              <a:pathLst>
                <a:path w="119379" h="70484">
                  <a:moveTo>
                    <a:pt x="59505" y="0"/>
                  </a:moveTo>
                  <a:lnTo>
                    <a:pt x="36364" y="4681"/>
                  </a:lnTo>
                  <a:lnTo>
                    <a:pt x="17447" y="17441"/>
                  </a:lnTo>
                  <a:lnTo>
                    <a:pt x="4683" y="36350"/>
                  </a:lnTo>
                  <a:lnTo>
                    <a:pt x="0" y="59483"/>
                  </a:lnTo>
                  <a:lnTo>
                    <a:pt x="0" y="65542"/>
                  </a:lnTo>
                  <a:lnTo>
                    <a:pt x="4922" y="70463"/>
                  </a:lnTo>
                  <a:lnTo>
                    <a:pt x="10999" y="70463"/>
                  </a:lnTo>
                  <a:lnTo>
                    <a:pt x="17076" y="70463"/>
                  </a:lnTo>
                  <a:lnTo>
                    <a:pt x="21999" y="65542"/>
                  </a:lnTo>
                  <a:lnTo>
                    <a:pt x="21999" y="59483"/>
                  </a:lnTo>
                  <a:lnTo>
                    <a:pt x="24951" y="44899"/>
                  </a:lnTo>
                  <a:lnTo>
                    <a:pt x="32998" y="32980"/>
                  </a:lnTo>
                  <a:lnTo>
                    <a:pt x="44922" y="24940"/>
                  </a:lnTo>
                  <a:lnTo>
                    <a:pt x="59505" y="21991"/>
                  </a:lnTo>
                  <a:lnTo>
                    <a:pt x="74085" y="24940"/>
                  </a:lnTo>
                  <a:lnTo>
                    <a:pt x="86004" y="32979"/>
                  </a:lnTo>
                  <a:lnTo>
                    <a:pt x="94045" y="44892"/>
                  </a:lnTo>
                  <a:lnTo>
                    <a:pt x="96996" y="59468"/>
                  </a:lnTo>
                  <a:lnTo>
                    <a:pt x="96996" y="65542"/>
                  </a:lnTo>
                  <a:lnTo>
                    <a:pt x="101934" y="70463"/>
                  </a:lnTo>
                  <a:lnTo>
                    <a:pt x="114087" y="70463"/>
                  </a:lnTo>
                  <a:lnTo>
                    <a:pt x="119010" y="65542"/>
                  </a:lnTo>
                  <a:lnTo>
                    <a:pt x="119010" y="59468"/>
                  </a:lnTo>
                  <a:lnTo>
                    <a:pt x="114325" y="36344"/>
                  </a:lnTo>
                  <a:lnTo>
                    <a:pt x="101557" y="17439"/>
                  </a:lnTo>
                  <a:lnTo>
                    <a:pt x="82639" y="4681"/>
                  </a:lnTo>
                  <a:lnTo>
                    <a:pt x="59505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5126" y="984700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2" y="2081"/>
                  </a:lnTo>
                  <a:lnTo>
                    <a:pt x="14074" y="8231"/>
                  </a:lnTo>
                  <a:lnTo>
                    <a:pt x="3849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6" y="50122"/>
                  </a:lnTo>
                  <a:lnTo>
                    <a:pt x="28422" y="56669"/>
                  </a:lnTo>
                  <a:lnTo>
                    <a:pt x="46736" y="59237"/>
                  </a:lnTo>
                  <a:lnTo>
                    <a:pt x="65112" y="57149"/>
                  </a:lnTo>
                  <a:lnTo>
                    <a:pt x="80177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61"/>
                  </a:lnTo>
                  <a:lnTo>
                    <a:pt x="80731" y="9113"/>
                  </a:lnTo>
                  <a:lnTo>
                    <a:pt x="65835" y="2567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703" y="1071373"/>
              <a:ext cx="155486" cy="8215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3354" y="980471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4" y="2081"/>
                  </a:lnTo>
                  <a:lnTo>
                    <a:pt x="14080" y="8231"/>
                  </a:lnTo>
                  <a:lnTo>
                    <a:pt x="3855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8" y="50122"/>
                  </a:lnTo>
                  <a:lnTo>
                    <a:pt x="28428" y="56669"/>
                  </a:lnTo>
                  <a:lnTo>
                    <a:pt x="46751" y="59237"/>
                  </a:lnTo>
                  <a:lnTo>
                    <a:pt x="65119" y="57149"/>
                  </a:lnTo>
                  <a:lnTo>
                    <a:pt x="80179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54"/>
                  </a:lnTo>
                  <a:lnTo>
                    <a:pt x="80731" y="9107"/>
                  </a:lnTo>
                  <a:lnTo>
                    <a:pt x="65835" y="2565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1392" y="1667254"/>
            <a:ext cx="3340607" cy="5090158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553212" y="126492"/>
            <a:ext cx="9360535" cy="6731634"/>
            <a:chOff x="553212" y="126492"/>
            <a:chExt cx="9360535" cy="6731634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212" y="1947671"/>
              <a:ext cx="3322320" cy="491032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28800" y="126492"/>
              <a:ext cx="8084819" cy="21457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8020" y="2461641"/>
            <a:ext cx="11810365" cy="3440429"/>
            <a:chOff x="168020" y="2461641"/>
            <a:chExt cx="11810365" cy="3440429"/>
          </a:xfrm>
        </p:grpSpPr>
        <p:sp>
          <p:nvSpPr>
            <p:cNvPr id="4" name="object 4" descr=""/>
            <p:cNvSpPr/>
            <p:nvPr/>
          </p:nvSpPr>
          <p:spPr>
            <a:xfrm>
              <a:off x="177545" y="2471166"/>
              <a:ext cx="11791315" cy="3421379"/>
            </a:xfrm>
            <a:custGeom>
              <a:avLst/>
              <a:gdLst/>
              <a:ahLst/>
              <a:cxnLst/>
              <a:rect l="l" t="t" r="r" b="b"/>
              <a:pathLst>
                <a:path w="11791315" h="3421379">
                  <a:moveTo>
                    <a:pt x="11449304" y="0"/>
                  </a:moveTo>
                  <a:lnTo>
                    <a:pt x="341896" y="0"/>
                  </a:lnTo>
                  <a:lnTo>
                    <a:pt x="295503" y="3120"/>
                  </a:lnTo>
                  <a:lnTo>
                    <a:pt x="251007" y="12210"/>
                  </a:lnTo>
                  <a:lnTo>
                    <a:pt x="208815" y="26862"/>
                  </a:lnTo>
                  <a:lnTo>
                    <a:pt x="169335" y="46670"/>
                  </a:lnTo>
                  <a:lnTo>
                    <a:pt x="132974" y="71226"/>
                  </a:lnTo>
                  <a:lnTo>
                    <a:pt x="100139" y="100123"/>
                  </a:lnTo>
                  <a:lnTo>
                    <a:pt x="71238" y="132955"/>
                  </a:lnTo>
                  <a:lnTo>
                    <a:pt x="46679" y="169314"/>
                  </a:lnTo>
                  <a:lnTo>
                    <a:pt x="26868" y="208793"/>
                  </a:lnTo>
                  <a:lnTo>
                    <a:pt x="12212" y="250986"/>
                  </a:lnTo>
                  <a:lnTo>
                    <a:pt x="3121" y="295485"/>
                  </a:lnTo>
                  <a:lnTo>
                    <a:pt x="0" y="341884"/>
                  </a:lnTo>
                  <a:lnTo>
                    <a:pt x="0" y="3079496"/>
                  </a:lnTo>
                  <a:lnTo>
                    <a:pt x="3121" y="3125886"/>
                  </a:lnTo>
                  <a:lnTo>
                    <a:pt x="12212" y="3170380"/>
                  </a:lnTo>
                  <a:lnTo>
                    <a:pt x="26868" y="3212569"/>
                  </a:lnTo>
                  <a:lnTo>
                    <a:pt x="46679" y="3252048"/>
                  </a:lnTo>
                  <a:lnTo>
                    <a:pt x="71238" y="3288408"/>
                  </a:lnTo>
                  <a:lnTo>
                    <a:pt x="100139" y="3321242"/>
                  </a:lnTo>
                  <a:lnTo>
                    <a:pt x="132974" y="3350142"/>
                  </a:lnTo>
                  <a:lnTo>
                    <a:pt x="169335" y="3374701"/>
                  </a:lnTo>
                  <a:lnTo>
                    <a:pt x="208815" y="3394512"/>
                  </a:lnTo>
                  <a:lnTo>
                    <a:pt x="251007" y="3409167"/>
                  </a:lnTo>
                  <a:lnTo>
                    <a:pt x="295503" y="3418258"/>
                  </a:lnTo>
                  <a:lnTo>
                    <a:pt x="341896" y="3421380"/>
                  </a:lnTo>
                  <a:lnTo>
                    <a:pt x="11449304" y="3421380"/>
                  </a:lnTo>
                  <a:lnTo>
                    <a:pt x="11495702" y="3418258"/>
                  </a:lnTo>
                  <a:lnTo>
                    <a:pt x="11540201" y="3409167"/>
                  </a:lnTo>
                  <a:lnTo>
                    <a:pt x="11582394" y="3394512"/>
                  </a:lnTo>
                  <a:lnTo>
                    <a:pt x="11621873" y="3374701"/>
                  </a:lnTo>
                  <a:lnTo>
                    <a:pt x="11658232" y="3350142"/>
                  </a:lnTo>
                  <a:lnTo>
                    <a:pt x="11691064" y="3321242"/>
                  </a:lnTo>
                  <a:lnTo>
                    <a:pt x="11719961" y="3288408"/>
                  </a:lnTo>
                  <a:lnTo>
                    <a:pt x="11744517" y="3252048"/>
                  </a:lnTo>
                  <a:lnTo>
                    <a:pt x="11764325" y="3212569"/>
                  </a:lnTo>
                  <a:lnTo>
                    <a:pt x="11778977" y="3170380"/>
                  </a:lnTo>
                  <a:lnTo>
                    <a:pt x="11788067" y="3125886"/>
                  </a:lnTo>
                  <a:lnTo>
                    <a:pt x="11791188" y="3079496"/>
                  </a:lnTo>
                  <a:lnTo>
                    <a:pt x="11791188" y="341884"/>
                  </a:lnTo>
                  <a:lnTo>
                    <a:pt x="11788067" y="295485"/>
                  </a:lnTo>
                  <a:lnTo>
                    <a:pt x="11778977" y="250986"/>
                  </a:lnTo>
                  <a:lnTo>
                    <a:pt x="11764325" y="208793"/>
                  </a:lnTo>
                  <a:lnTo>
                    <a:pt x="11744517" y="169314"/>
                  </a:lnTo>
                  <a:lnTo>
                    <a:pt x="11719961" y="132955"/>
                  </a:lnTo>
                  <a:lnTo>
                    <a:pt x="11691064" y="100123"/>
                  </a:lnTo>
                  <a:lnTo>
                    <a:pt x="11658232" y="71226"/>
                  </a:lnTo>
                  <a:lnTo>
                    <a:pt x="11621873" y="46670"/>
                  </a:lnTo>
                  <a:lnTo>
                    <a:pt x="11582394" y="26862"/>
                  </a:lnTo>
                  <a:lnTo>
                    <a:pt x="11540201" y="12210"/>
                  </a:lnTo>
                  <a:lnTo>
                    <a:pt x="11495702" y="3120"/>
                  </a:lnTo>
                  <a:lnTo>
                    <a:pt x="11449304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77545" y="2471166"/>
              <a:ext cx="11791315" cy="3421379"/>
            </a:xfrm>
            <a:custGeom>
              <a:avLst/>
              <a:gdLst/>
              <a:ahLst/>
              <a:cxnLst/>
              <a:rect l="l" t="t" r="r" b="b"/>
              <a:pathLst>
                <a:path w="11791315" h="3421379">
                  <a:moveTo>
                    <a:pt x="0" y="341884"/>
                  </a:moveTo>
                  <a:lnTo>
                    <a:pt x="3121" y="295485"/>
                  </a:lnTo>
                  <a:lnTo>
                    <a:pt x="12212" y="250986"/>
                  </a:lnTo>
                  <a:lnTo>
                    <a:pt x="26868" y="208793"/>
                  </a:lnTo>
                  <a:lnTo>
                    <a:pt x="46679" y="169314"/>
                  </a:lnTo>
                  <a:lnTo>
                    <a:pt x="71238" y="132955"/>
                  </a:lnTo>
                  <a:lnTo>
                    <a:pt x="100139" y="100123"/>
                  </a:lnTo>
                  <a:lnTo>
                    <a:pt x="132974" y="71226"/>
                  </a:lnTo>
                  <a:lnTo>
                    <a:pt x="169335" y="46670"/>
                  </a:lnTo>
                  <a:lnTo>
                    <a:pt x="208815" y="26862"/>
                  </a:lnTo>
                  <a:lnTo>
                    <a:pt x="251007" y="12210"/>
                  </a:lnTo>
                  <a:lnTo>
                    <a:pt x="295503" y="3120"/>
                  </a:lnTo>
                  <a:lnTo>
                    <a:pt x="341896" y="0"/>
                  </a:lnTo>
                  <a:lnTo>
                    <a:pt x="11449304" y="0"/>
                  </a:lnTo>
                  <a:lnTo>
                    <a:pt x="11495702" y="3120"/>
                  </a:lnTo>
                  <a:lnTo>
                    <a:pt x="11540201" y="12210"/>
                  </a:lnTo>
                  <a:lnTo>
                    <a:pt x="11582394" y="26862"/>
                  </a:lnTo>
                  <a:lnTo>
                    <a:pt x="11621873" y="46670"/>
                  </a:lnTo>
                  <a:lnTo>
                    <a:pt x="11658232" y="71226"/>
                  </a:lnTo>
                  <a:lnTo>
                    <a:pt x="11691064" y="100123"/>
                  </a:lnTo>
                  <a:lnTo>
                    <a:pt x="11719961" y="132955"/>
                  </a:lnTo>
                  <a:lnTo>
                    <a:pt x="11744517" y="169314"/>
                  </a:lnTo>
                  <a:lnTo>
                    <a:pt x="11764325" y="208793"/>
                  </a:lnTo>
                  <a:lnTo>
                    <a:pt x="11778977" y="250986"/>
                  </a:lnTo>
                  <a:lnTo>
                    <a:pt x="11788067" y="295485"/>
                  </a:lnTo>
                  <a:lnTo>
                    <a:pt x="11791188" y="341884"/>
                  </a:lnTo>
                  <a:lnTo>
                    <a:pt x="11791188" y="3079496"/>
                  </a:lnTo>
                  <a:lnTo>
                    <a:pt x="11788067" y="3125886"/>
                  </a:lnTo>
                  <a:lnTo>
                    <a:pt x="11778977" y="3170380"/>
                  </a:lnTo>
                  <a:lnTo>
                    <a:pt x="11764325" y="3212569"/>
                  </a:lnTo>
                  <a:lnTo>
                    <a:pt x="11744517" y="3252048"/>
                  </a:lnTo>
                  <a:lnTo>
                    <a:pt x="11719961" y="3288408"/>
                  </a:lnTo>
                  <a:lnTo>
                    <a:pt x="11691064" y="3321242"/>
                  </a:lnTo>
                  <a:lnTo>
                    <a:pt x="11658232" y="3350142"/>
                  </a:lnTo>
                  <a:lnTo>
                    <a:pt x="11621873" y="3374701"/>
                  </a:lnTo>
                  <a:lnTo>
                    <a:pt x="11582394" y="3394512"/>
                  </a:lnTo>
                  <a:lnTo>
                    <a:pt x="11540201" y="3409167"/>
                  </a:lnTo>
                  <a:lnTo>
                    <a:pt x="11495702" y="3418258"/>
                  </a:lnTo>
                  <a:lnTo>
                    <a:pt x="11449304" y="3421380"/>
                  </a:lnTo>
                  <a:lnTo>
                    <a:pt x="341896" y="3421380"/>
                  </a:lnTo>
                  <a:lnTo>
                    <a:pt x="295503" y="3418258"/>
                  </a:lnTo>
                  <a:lnTo>
                    <a:pt x="251007" y="3409167"/>
                  </a:lnTo>
                  <a:lnTo>
                    <a:pt x="208815" y="3394512"/>
                  </a:lnTo>
                  <a:lnTo>
                    <a:pt x="169335" y="3374701"/>
                  </a:lnTo>
                  <a:lnTo>
                    <a:pt x="132974" y="3350142"/>
                  </a:lnTo>
                  <a:lnTo>
                    <a:pt x="100139" y="3321242"/>
                  </a:lnTo>
                  <a:lnTo>
                    <a:pt x="71238" y="3288408"/>
                  </a:lnTo>
                  <a:lnTo>
                    <a:pt x="46679" y="3252048"/>
                  </a:lnTo>
                  <a:lnTo>
                    <a:pt x="26868" y="3212569"/>
                  </a:lnTo>
                  <a:lnTo>
                    <a:pt x="12212" y="3170380"/>
                  </a:lnTo>
                  <a:lnTo>
                    <a:pt x="3121" y="3125886"/>
                  </a:lnTo>
                  <a:lnTo>
                    <a:pt x="0" y="3079496"/>
                  </a:lnTo>
                  <a:lnTo>
                    <a:pt x="0" y="341884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194818" y="472186"/>
            <a:ext cx="11802745" cy="1488440"/>
            <a:chOff x="194818" y="472186"/>
            <a:chExt cx="11802745" cy="1488440"/>
          </a:xfrm>
        </p:grpSpPr>
        <p:sp>
          <p:nvSpPr>
            <p:cNvPr id="7" name="object 7" descr=""/>
            <p:cNvSpPr/>
            <p:nvPr/>
          </p:nvSpPr>
          <p:spPr>
            <a:xfrm>
              <a:off x="201168" y="478536"/>
              <a:ext cx="11790045" cy="1475740"/>
            </a:xfrm>
            <a:custGeom>
              <a:avLst/>
              <a:gdLst/>
              <a:ahLst/>
              <a:cxnLst/>
              <a:rect l="l" t="t" r="r" b="b"/>
              <a:pathLst>
                <a:path w="11790045" h="1475739">
                  <a:moveTo>
                    <a:pt x="11543791" y="0"/>
                  </a:moveTo>
                  <a:lnTo>
                    <a:pt x="245872" y="0"/>
                  </a:lnTo>
                  <a:lnTo>
                    <a:pt x="196321" y="4996"/>
                  </a:lnTo>
                  <a:lnTo>
                    <a:pt x="150168" y="19325"/>
                  </a:lnTo>
                  <a:lnTo>
                    <a:pt x="108403" y="41998"/>
                  </a:lnTo>
                  <a:lnTo>
                    <a:pt x="72015" y="72024"/>
                  </a:lnTo>
                  <a:lnTo>
                    <a:pt x="41991" y="108415"/>
                  </a:lnTo>
                  <a:lnTo>
                    <a:pt x="19322" y="150179"/>
                  </a:lnTo>
                  <a:lnTo>
                    <a:pt x="4995" y="196328"/>
                  </a:lnTo>
                  <a:lnTo>
                    <a:pt x="0" y="245872"/>
                  </a:lnTo>
                  <a:lnTo>
                    <a:pt x="0" y="1229360"/>
                  </a:lnTo>
                  <a:lnTo>
                    <a:pt x="4995" y="1278903"/>
                  </a:lnTo>
                  <a:lnTo>
                    <a:pt x="19322" y="1325052"/>
                  </a:lnTo>
                  <a:lnTo>
                    <a:pt x="41991" y="1366816"/>
                  </a:lnTo>
                  <a:lnTo>
                    <a:pt x="72015" y="1403207"/>
                  </a:lnTo>
                  <a:lnTo>
                    <a:pt x="108403" y="1433233"/>
                  </a:lnTo>
                  <a:lnTo>
                    <a:pt x="150168" y="1455906"/>
                  </a:lnTo>
                  <a:lnTo>
                    <a:pt x="196321" y="1470235"/>
                  </a:lnTo>
                  <a:lnTo>
                    <a:pt x="245872" y="1475231"/>
                  </a:lnTo>
                  <a:lnTo>
                    <a:pt x="11543791" y="1475231"/>
                  </a:lnTo>
                  <a:lnTo>
                    <a:pt x="11593335" y="1470235"/>
                  </a:lnTo>
                  <a:lnTo>
                    <a:pt x="11639484" y="1455906"/>
                  </a:lnTo>
                  <a:lnTo>
                    <a:pt x="11681248" y="1433233"/>
                  </a:lnTo>
                  <a:lnTo>
                    <a:pt x="11717639" y="1403207"/>
                  </a:lnTo>
                  <a:lnTo>
                    <a:pt x="11747665" y="1366816"/>
                  </a:lnTo>
                  <a:lnTo>
                    <a:pt x="11770338" y="1325052"/>
                  </a:lnTo>
                  <a:lnTo>
                    <a:pt x="11784667" y="1278903"/>
                  </a:lnTo>
                  <a:lnTo>
                    <a:pt x="11789664" y="1229360"/>
                  </a:lnTo>
                  <a:lnTo>
                    <a:pt x="11789664" y="245872"/>
                  </a:lnTo>
                  <a:lnTo>
                    <a:pt x="11784667" y="196328"/>
                  </a:lnTo>
                  <a:lnTo>
                    <a:pt x="11770338" y="150179"/>
                  </a:lnTo>
                  <a:lnTo>
                    <a:pt x="11747665" y="108415"/>
                  </a:lnTo>
                  <a:lnTo>
                    <a:pt x="11717639" y="72024"/>
                  </a:lnTo>
                  <a:lnTo>
                    <a:pt x="11681248" y="41998"/>
                  </a:lnTo>
                  <a:lnTo>
                    <a:pt x="11639484" y="19325"/>
                  </a:lnTo>
                  <a:lnTo>
                    <a:pt x="11593335" y="4996"/>
                  </a:lnTo>
                  <a:lnTo>
                    <a:pt x="115437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01168" y="478536"/>
              <a:ext cx="11790045" cy="1475740"/>
            </a:xfrm>
            <a:custGeom>
              <a:avLst/>
              <a:gdLst/>
              <a:ahLst/>
              <a:cxnLst/>
              <a:rect l="l" t="t" r="r" b="b"/>
              <a:pathLst>
                <a:path w="11790045" h="1475739">
                  <a:moveTo>
                    <a:pt x="0" y="245872"/>
                  </a:moveTo>
                  <a:lnTo>
                    <a:pt x="4995" y="196328"/>
                  </a:lnTo>
                  <a:lnTo>
                    <a:pt x="19322" y="150179"/>
                  </a:lnTo>
                  <a:lnTo>
                    <a:pt x="41991" y="108415"/>
                  </a:lnTo>
                  <a:lnTo>
                    <a:pt x="72015" y="72024"/>
                  </a:lnTo>
                  <a:lnTo>
                    <a:pt x="108403" y="41998"/>
                  </a:lnTo>
                  <a:lnTo>
                    <a:pt x="150168" y="19325"/>
                  </a:lnTo>
                  <a:lnTo>
                    <a:pt x="196321" y="4996"/>
                  </a:lnTo>
                  <a:lnTo>
                    <a:pt x="245872" y="0"/>
                  </a:lnTo>
                  <a:lnTo>
                    <a:pt x="11543791" y="0"/>
                  </a:lnTo>
                  <a:lnTo>
                    <a:pt x="11593335" y="4996"/>
                  </a:lnTo>
                  <a:lnTo>
                    <a:pt x="11639484" y="19325"/>
                  </a:lnTo>
                  <a:lnTo>
                    <a:pt x="11681248" y="41998"/>
                  </a:lnTo>
                  <a:lnTo>
                    <a:pt x="11717639" y="72024"/>
                  </a:lnTo>
                  <a:lnTo>
                    <a:pt x="11747665" y="108415"/>
                  </a:lnTo>
                  <a:lnTo>
                    <a:pt x="11770338" y="150179"/>
                  </a:lnTo>
                  <a:lnTo>
                    <a:pt x="11784667" y="196328"/>
                  </a:lnTo>
                  <a:lnTo>
                    <a:pt x="11789664" y="245872"/>
                  </a:lnTo>
                  <a:lnTo>
                    <a:pt x="11789664" y="1229360"/>
                  </a:lnTo>
                  <a:lnTo>
                    <a:pt x="11784667" y="1278903"/>
                  </a:lnTo>
                  <a:lnTo>
                    <a:pt x="11770338" y="1325052"/>
                  </a:lnTo>
                  <a:lnTo>
                    <a:pt x="11747665" y="1366816"/>
                  </a:lnTo>
                  <a:lnTo>
                    <a:pt x="11717639" y="1403207"/>
                  </a:lnTo>
                  <a:lnTo>
                    <a:pt x="11681248" y="1433233"/>
                  </a:lnTo>
                  <a:lnTo>
                    <a:pt x="11639484" y="1455906"/>
                  </a:lnTo>
                  <a:lnTo>
                    <a:pt x="11593335" y="1470235"/>
                  </a:lnTo>
                  <a:lnTo>
                    <a:pt x="11543791" y="1475231"/>
                  </a:lnTo>
                  <a:lnTo>
                    <a:pt x="245872" y="1475231"/>
                  </a:lnTo>
                  <a:lnTo>
                    <a:pt x="196321" y="1470235"/>
                  </a:lnTo>
                  <a:lnTo>
                    <a:pt x="150168" y="1455906"/>
                  </a:lnTo>
                  <a:lnTo>
                    <a:pt x="108403" y="1433233"/>
                  </a:lnTo>
                  <a:lnTo>
                    <a:pt x="72015" y="1403207"/>
                  </a:lnTo>
                  <a:lnTo>
                    <a:pt x="41991" y="1366816"/>
                  </a:lnTo>
                  <a:lnTo>
                    <a:pt x="19322" y="1325052"/>
                  </a:lnTo>
                  <a:lnTo>
                    <a:pt x="4995" y="1278903"/>
                  </a:lnTo>
                  <a:lnTo>
                    <a:pt x="0" y="1229360"/>
                  </a:lnTo>
                  <a:lnTo>
                    <a:pt x="0" y="245872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80719" y="554862"/>
            <a:ext cx="10033635" cy="1244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455" b="1">
                <a:solidFill>
                  <a:srgbClr val="FF0066"/>
                </a:solidFill>
                <a:latin typeface="Arial"/>
                <a:cs typeface="Arial"/>
              </a:rPr>
              <a:t>Câu</a:t>
            </a:r>
            <a:r>
              <a:rPr dirty="0" sz="4000" spc="-195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135" b="1">
                <a:solidFill>
                  <a:srgbClr val="FF0066"/>
                </a:solidFill>
                <a:latin typeface="Arial"/>
                <a:cs typeface="Arial"/>
              </a:rPr>
              <a:t>5.</a:t>
            </a:r>
            <a:r>
              <a:rPr dirty="0" sz="4000" spc="-215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335" b="1">
                <a:solidFill>
                  <a:srgbClr val="FF0066"/>
                </a:solidFill>
                <a:latin typeface="Arial"/>
                <a:cs typeface="Arial"/>
              </a:rPr>
              <a:t>Theo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29" b="1">
                <a:solidFill>
                  <a:srgbClr val="FF0066"/>
                </a:solidFill>
                <a:latin typeface="Arial"/>
                <a:cs typeface="Arial"/>
              </a:rPr>
              <a:t>em,</a:t>
            </a:r>
            <a:r>
              <a:rPr dirty="0" sz="4000" spc="-195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40" b="1">
                <a:solidFill>
                  <a:srgbClr val="FF0066"/>
                </a:solidFill>
                <a:latin typeface="Arial"/>
                <a:cs typeface="Arial"/>
              </a:rPr>
              <a:t>vì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400" b="1">
                <a:solidFill>
                  <a:srgbClr val="FF0066"/>
                </a:solidFill>
                <a:latin typeface="Arial"/>
                <a:cs typeface="Arial"/>
              </a:rPr>
              <a:t>sao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80" b="1">
                <a:solidFill>
                  <a:srgbClr val="FF0066"/>
                </a:solidFill>
                <a:latin typeface="Arial"/>
                <a:cs typeface="Arial"/>
              </a:rPr>
              <a:t>ba</a:t>
            </a:r>
            <a:r>
              <a:rPr dirty="0" sz="4000" spc="-19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95" b="1">
                <a:solidFill>
                  <a:srgbClr val="FF0066"/>
                </a:solidFill>
                <a:latin typeface="Arial"/>
                <a:cs typeface="Arial"/>
              </a:rPr>
              <a:t>mẹ</a:t>
            </a:r>
            <a:r>
              <a:rPr dirty="0" sz="4000" spc="-195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390" b="1">
                <a:solidFill>
                  <a:srgbClr val="FF0066"/>
                </a:solidFill>
                <a:latin typeface="Arial"/>
                <a:cs typeface="Arial"/>
              </a:rPr>
              <a:t>con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390" b="1">
                <a:solidFill>
                  <a:srgbClr val="FF0066"/>
                </a:solidFill>
                <a:latin typeface="Arial"/>
                <a:cs typeface="Arial"/>
              </a:rPr>
              <a:t>cảm</a:t>
            </a:r>
            <a:r>
              <a:rPr dirty="0" sz="4000" spc="-204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45" b="1">
                <a:solidFill>
                  <a:srgbClr val="FF0066"/>
                </a:solidFill>
                <a:latin typeface="Arial"/>
                <a:cs typeface="Arial"/>
              </a:rPr>
              <a:t>thấy</a:t>
            </a:r>
            <a:r>
              <a:rPr dirty="0" sz="4000" spc="-18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50" b="1">
                <a:solidFill>
                  <a:srgbClr val="FF0066"/>
                </a:solidFill>
                <a:latin typeface="Arial"/>
                <a:cs typeface="Arial"/>
              </a:rPr>
              <a:t>thật </a:t>
            </a:r>
            <a:r>
              <a:rPr dirty="0" sz="4000" spc="-300" b="1">
                <a:solidFill>
                  <a:srgbClr val="FF0066"/>
                </a:solidFill>
                <a:latin typeface="Arial"/>
                <a:cs typeface="Arial"/>
              </a:rPr>
              <a:t>yêu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75" b="1">
                <a:solidFill>
                  <a:srgbClr val="FF0066"/>
                </a:solidFill>
                <a:latin typeface="Arial"/>
                <a:cs typeface="Arial"/>
              </a:rPr>
              <a:t>mến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450" b="1">
                <a:solidFill>
                  <a:srgbClr val="FF0066"/>
                </a:solidFill>
                <a:latin typeface="Arial"/>
                <a:cs typeface="Arial"/>
              </a:rPr>
              <a:t>cuộc</a:t>
            </a:r>
            <a:r>
              <a:rPr dirty="0" sz="4000" spc="-200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220" b="1">
                <a:solidFill>
                  <a:srgbClr val="FF0066"/>
                </a:solidFill>
                <a:latin typeface="Arial"/>
                <a:cs typeface="Arial"/>
              </a:rPr>
              <a:t>đời</a:t>
            </a:r>
            <a:r>
              <a:rPr dirty="0" sz="4000" spc="-185" b="1">
                <a:solidFill>
                  <a:srgbClr val="FF0066"/>
                </a:solidFill>
                <a:latin typeface="Arial"/>
                <a:cs typeface="Arial"/>
              </a:rPr>
              <a:t> </a:t>
            </a:r>
            <a:r>
              <a:rPr dirty="0" sz="4000" spc="-400" b="1">
                <a:solidFill>
                  <a:srgbClr val="FF0066"/>
                </a:solidFill>
                <a:latin typeface="Arial"/>
                <a:cs typeface="Arial"/>
              </a:rPr>
              <a:t>này?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56387" y="2708381"/>
            <a:ext cx="11280775" cy="2494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95"/>
              </a:spcBef>
            </a:pPr>
            <a:r>
              <a:rPr dirty="0" sz="3600">
                <a:latin typeface="Arial"/>
                <a:cs typeface="Arial"/>
              </a:rPr>
              <a:t>Ba</a:t>
            </a:r>
            <a:r>
              <a:rPr dirty="0" sz="3600" spc="2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mẹ</a:t>
            </a:r>
            <a:r>
              <a:rPr dirty="0" sz="3600" spc="3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con</a:t>
            </a:r>
            <a:r>
              <a:rPr dirty="0" sz="3600" spc="2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cảm</a:t>
            </a:r>
            <a:r>
              <a:rPr dirty="0" sz="3600" spc="2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thấy</a:t>
            </a:r>
            <a:r>
              <a:rPr dirty="0" sz="3600" spc="2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thật</a:t>
            </a:r>
            <a:r>
              <a:rPr dirty="0" sz="3600" spc="2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yêu</a:t>
            </a:r>
            <a:r>
              <a:rPr dirty="0" sz="3600" spc="3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mến</a:t>
            </a:r>
            <a:r>
              <a:rPr dirty="0" sz="3600" spc="2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cuộc</a:t>
            </a:r>
            <a:r>
              <a:rPr dirty="0" sz="3600" spc="30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đời</a:t>
            </a:r>
            <a:r>
              <a:rPr dirty="0" sz="3600" spc="2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này</a:t>
            </a:r>
            <a:r>
              <a:rPr dirty="0" sz="3600" spc="2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vì</a:t>
            </a:r>
            <a:r>
              <a:rPr dirty="0" sz="3600" spc="30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họ </a:t>
            </a:r>
            <a:r>
              <a:rPr dirty="0" sz="3600">
                <a:latin typeface="Arial"/>
                <a:cs typeface="Arial"/>
              </a:rPr>
              <a:t>cảm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nhận được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sức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sống</a:t>
            </a:r>
            <a:r>
              <a:rPr dirty="0" sz="3600" spc="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mãnh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liệt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thiên nhiên,</a:t>
            </a:r>
            <a:r>
              <a:rPr dirty="0" sz="3600" spc="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sự </a:t>
            </a:r>
            <a:r>
              <a:rPr dirty="0" sz="3600">
                <a:latin typeface="Arial"/>
                <a:cs typeface="Arial"/>
              </a:rPr>
              <a:t>yên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bình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cảnh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vật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3767" y="667512"/>
            <a:ext cx="7187183" cy="578510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17735" y="3538726"/>
            <a:ext cx="2874264" cy="33192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97635" y="304622"/>
            <a:ext cx="8802370" cy="12458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499100" algn="l"/>
              </a:tabLst>
            </a:pPr>
            <a:r>
              <a:rPr dirty="0" sz="8000" spc="-1445" b="0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dirty="0" sz="8000" spc="-420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825" b="0">
                <a:solidFill>
                  <a:srgbClr val="FF0000"/>
                </a:solidFill>
                <a:latin typeface="Arial"/>
                <a:cs typeface="Arial"/>
              </a:rPr>
              <a:t>CHÍNH</a:t>
            </a:r>
            <a:r>
              <a:rPr dirty="0" sz="8000" b="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8000" spc="-805" b="0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8000" spc="-405" b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8000" spc="-455" b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8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7316723" y="4475988"/>
            <a:ext cx="1275715" cy="1318260"/>
          </a:xfrm>
          <a:custGeom>
            <a:avLst/>
            <a:gdLst/>
            <a:ahLst/>
            <a:cxnLst/>
            <a:rect l="l" t="t" r="r" b="b"/>
            <a:pathLst>
              <a:path w="1275715" h="1318260">
                <a:moveTo>
                  <a:pt x="1275587" y="0"/>
                </a:moveTo>
                <a:lnTo>
                  <a:pt x="0" y="0"/>
                </a:lnTo>
                <a:lnTo>
                  <a:pt x="0" y="1318260"/>
                </a:lnTo>
                <a:lnTo>
                  <a:pt x="1275587" y="1318260"/>
                </a:lnTo>
                <a:lnTo>
                  <a:pt x="1275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625341" y="2619883"/>
            <a:ext cx="479933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4800" spc="-715">
                <a:latin typeface="Arial"/>
                <a:cs typeface="Arial"/>
              </a:rPr>
              <a:t>Cảm</a:t>
            </a:r>
            <a:r>
              <a:rPr dirty="0" sz="4800" spc="380">
                <a:latin typeface="Arial"/>
                <a:cs typeface="Arial"/>
              </a:rPr>
              <a:t> </a:t>
            </a:r>
            <a:r>
              <a:rPr dirty="0" sz="4800" spc="-409">
                <a:latin typeface="Arial"/>
                <a:cs typeface="Arial"/>
              </a:rPr>
              <a:t>xúc</a:t>
            </a:r>
            <a:r>
              <a:rPr dirty="0" sz="4800" spc="75">
                <a:latin typeface="Arial"/>
                <a:cs typeface="Arial"/>
              </a:rPr>
              <a:t> </a:t>
            </a:r>
            <a:r>
              <a:rPr dirty="0" sz="4800" spc="-430">
                <a:latin typeface="Arial"/>
                <a:cs typeface="Arial"/>
              </a:rPr>
              <a:t>của</a:t>
            </a:r>
            <a:r>
              <a:rPr dirty="0" sz="4800" spc="95">
                <a:latin typeface="Arial"/>
                <a:cs typeface="Arial"/>
              </a:rPr>
              <a:t> </a:t>
            </a:r>
            <a:r>
              <a:rPr dirty="0" sz="4800" spc="-455">
                <a:latin typeface="Arial"/>
                <a:cs typeface="Arial"/>
              </a:rPr>
              <a:t>ba</a:t>
            </a:r>
            <a:r>
              <a:rPr dirty="0" sz="4800" spc="150">
                <a:latin typeface="Arial"/>
                <a:cs typeface="Arial"/>
              </a:rPr>
              <a:t> </a:t>
            </a:r>
            <a:r>
              <a:rPr dirty="0" sz="4800" spc="-160">
                <a:latin typeface="Arial"/>
                <a:cs typeface="Arial"/>
              </a:rPr>
              <a:t>mẹ </a:t>
            </a:r>
            <a:r>
              <a:rPr dirty="0" sz="4800" spc="-340">
                <a:latin typeface="Arial"/>
                <a:cs typeface="Arial"/>
              </a:rPr>
              <a:t>con</a:t>
            </a:r>
            <a:r>
              <a:rPr dirty="0" sz="4800" spc="5">
                <a:latin typeface="Arial"/>
                <a:cs typeface="Arial"/>
              </a:rPr>
              <a:t> </a:t>
            </a:r>
            <a:r>
              <a:rPr dirty="0" sz="4800" spc="-185">
                <a:latin typeface="Arial"/>
                <a:cs typeface="Arial"/>
              </a:rPr>
              <a:t>trước</a:t>
            </a:r>
            <a:r>
              <a:rPr dirty="0" sz="4800" spc="-135">
                <a:latin typeface="Arial"/>
                <a:cs typeface="Arial"/>
              </a:rPr>
              <a:t> </a:t>
            </a:r>
            <a:r>
              <a:rPr dirty="0" sz="4800" spc="-360">
                <a:latin typeface="Arial"/>
                <a:cs typeface="Arial"/>
              </a:rPr>
              <a:t>cảnh</a:t>
            </a:r>
            <a:r>
              <a:rPr dirty="0" sz="4800" spc="25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vật </a:t>
            </a:r>
            <a:r>
              <a:rPr dirty="0" sz="4800" spc="-45">
                <a:latin typeface="Arial"/>
                <a:cs typeface="Arial"/>
              </a:rPr>
              <a:t>tuyệt</a:t>
            </a:r>
            <a:r>
              <a:rPr dirty="0" sz="4800" spc="-254">
                <a:latin typeface="Arial"/>
                <a:cs typeface="Arial"/>
              </a:rPr>
              <a:t> </a:t>
            </a:r>
            <a:r>
              <a:rPr dirty="0" sz="4800" spc="-215">
                <a:latin typeface="Arial"/>
                <a:cs typeface="Arial"/>
              </a:rPr>
              <a:t>đẹp</a:t>
            </a:r>
            <a:r>
              <a:rPr dirty="0" sz="4800" spc="-90">
                <a:latin typeface="Arial"/>
                <a:cs typeface="Arial"/>
              </a:rPr>
              <a:t> </a:t>
            </a:r>
            <a:r>
              <a:rPr dirty="0" sz="4800" spc="-430">
                <a:latin typeface="Arial"/>
                <a:cs typeface="Arial"/>
              </a:rPr>
              <a:t>của</a:t>
            </a:r>
            <a:r>
              <a:rPr dirty="0" sz="4800" spc="95">
                <a:latin typeface="Arial"/>
                <a:cs typeface="Arial"/>
              </a:rPr>
              <a:t> </a:t>
            </a:r>
            <a:r>
              <a:rPr dirty="0" sz="4800" spc="-25">
                <a:latin typeface="Arial"/>
                <a:cs typeface="Arial"/>
              </a:rPr>
              <a:t>khu </a:t>
            </a:r>
            <a:r>
              <a:rPr dirty="0" sz="4800" spc="-235">
                <a:latin typeface="Arial"/>
                <a:cs typeface="Arial"/>
              </a:rPr>
              <a:t>rừng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170">
                <a:latin typeface="Arial"/>
                <a:cs typeface="Arial"/>
              </a:rPr>
              <a:t>lúc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185">
                <a:latin typeface="Arial"/>
                <a:cs typeface="Arial"/>
              </a:rPr>
              <a:t>cuối</a:t>
            </a:r>
            <a:r>
              <a:rPr dirty="0" sz="4800" spc="-225">
                <a:latin typeface="Arial"/>
                <a:cs typeface="Arial"/>
              </a:rPr>
              <a:t> </a:t>
            </a:r>
            <a:r>
              <a:rPr dirty="0" sz="4800" spc="-300">
                <a:latin typeface="Arial"/>
                <a:cs typeface="Arial"/>
              </a:rPr>
              <a:t>ngày.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63548" y="724611"/>
            <a:ext cx="1036320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55" b="1">
                <a:solidFill>
                  <a:srgbClr val="001F5F"/>
                </a:solidFill>
                <a:latin typeface="Arial"/>
                <a:cs typeface="Arial"/>
              </a:rPr>
              <a:t>Nội</a:t>
            </a:r>
            <a:r>
              <a:rPr dirty="0" sz="6000" spc="-30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580" b="1">
                <a:solidFill>
                  <a:srgbClr val="001F5F"/>
                </a:solidFill>
                <a:latin typeface="Arial"/>
                <a:cs typeface="Arial"/>
              </a:rPr>
              <a:t>dung</a:t>
            </a:r>
            <a:r>
              <a:rPr dirty="0" sz="6000" spc="-2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480" b="1">
                <a:solidFill>
                  <a:srgbClr val="001F5F"/>
                </a:solidFill>
                <a:latin typeface="Arial"/>
                <a:cs typeface="Arial"/>
              </a:rPr>
              <a:t>chính</a:t>
            </a:r>
            <a:r>
              <a:rPr dirty="0" sz="6000" spc="-3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555" b="1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6000" spc="-3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350" b="1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dirty="0" sz="6000" spc="-30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540" b="1">
                <a:solidFill>
                  <a:srgbClr val="001F5F"/>
                </a:solidFill>
                <a:latin typeface="Arial"/>
                <a:cs typeface="Arial"/>
              </a:rPr>
              <a:t>đọc</a:t>
            </a:r>
            <a:r>
              <a:rPr dirty="0" sz="6000" spc="-30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6000" spc="-300" b="1">
                <a:solidFill>
                  <a:srgbClr val="001F5F"/>
                </a:solidFill>
                <a:latin typeface="Arial"/>
                <a:cs typeface="Arial"/>
              </a:rPr>
              <a:t>là </a:t>
            </a:r>
            <a:r>
              <a:rPr dirty="0" sz="6000" spc="-660" b="1">
                <a:solidFill>
                  <a:srgbClr val="001F5F"/>
                </a:solidFill>
                <a:latin typeface="Arial"/>
                <a:cs typeface="Arial"/>
              </a:rPr>
              <a:t>gì?</a:t>
            </a:r>
            <a:endParaRPr sz="60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215389" y="1745742"/>
            <a:ext cx="9871075" cy="31750"/>
          </a:xfrm>
          <a:custGeom>
            <a:avLst/>
            <a:gdLst/>
            <a:ahLst/>
            <a:cxnLst/>
            <a:rect l="l" t="t" r="r" b="b"/>
            <a:pathLst>
              <a:path w="9871075" h="31750">
                <a:moveTo>
                  <a:pt x="0" y="31623"/>
                </a:moveTo>
                <a:lnTo>
                  <a:pt x="9870820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93850" y="2909061"/>
            <a:ext cx="10598150" cy="3949065"/>
            <a:chOff x="1593850" y="2909061"/>
            <a:chExt cx="10598150" cy="3949065"/>
          </a:xfrm>
        </p:grpSpPr>
        <p:sp>
          <p:nvSpPr>
            <p:cNvPr id="6" name="object 6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8135366" y="0"/>
                  </a:moveTo>
                  <a:lnTo>
                    <a:pt x="444754" y="0"/>
                  </a:lnTo>
                  <a:lnTo>
                    <a:pt x="396295" y="2609"/>
                  </a:lnTo>
                  <a:lnTo>
                    <a:pt x="349347" y="10258"/>
                  </a:lnTo>
                  <a:lnTo>
                    <a:pt x="304182" y="22675"/>
                  </a:lnTo>
                  <a:lnTo>
                    <a:pt x="261070" y="39587"/>
                  </a:lnTo>
                  <a:lnTo>
                    <a:pt x="220283" y="60724"/>
                  </a:lnTo>
                  <a:lnTo>
                    <a:pt x="182093" y="85815"/>
                  </a:lnTo>
                  <a:lnTo>
                    <a:pt x="146771" y="114588"/>
                  </a:lnTo>
                  <a:lnTo>
                    <a:pt x="114588" y="146771"/>
                  </a:lnTo>
                  <a:lnTo>
                    <a:pt x="85815" y="182093"/>
                  </a:lnTo>
                  <a:lnTo>
                    <a:pt x="60724" y="220283"/>
                  </a:lnTo>
                  <a:lnTo>
                    <a:pt x="39587" y="261070"/>
                  </a:lnTo>
                  <a:lnTo>
                    <a:pt x="22675" y="304182"/>
                  </a:lnTo>
                  <a:lnTo>
                    <a:pt x="10258" y="349347"/>
                  </a:lnTo>
                  <a:lnTo>
                    <a:pt x="2609" y="396295"/>
                  </a:lnTo>
                  <a:lnTo>
                    <a:pt x="0" y="444753"/>
                  </a:lnTo>
                  <a:lnTo>
                    <a:pt x="0" y="2223770"/>
                  </a:lnTo>
                  <a:lnTo>
                    <a:pt x="2609" y="2272228"/>
                  </a:lnTo>
                  <a:lnTo>
                    <a:pt x="10258" y="2319176"/>
                  </a:lnTo>
                  <a:lnTo>
                    <a:pt x="22675" y="2364341"/>
                  </a:lnTo>
                  <a:lnTo>
                    <a:pt x="39587" y="2407453"/>
                  </a:lnTo>
                  <a:lnTo>
                    <a:pt x="60724" y="2448240"/>
                  </a:lnTo>
                  <a:lnTo>
                    <a:pt x="85815" y="2486430"/>
                  </a:lnTo>
                  <a:lnTo>
                    <a:pt x="114588" y="2521752"/>
                  </a:lnTo>
                  <a:lnTo>
                    <a:pt x="146771" y="2553935"/>
                  </a:lnTo>
                  <a:lnTo>
                    <a:pt x="182093" y="2582708"/>
                  </a:lnTo>
                  <a:lnTo>
                    <a:pt x="220283" y="2607799"/>
                  </a:lnTo>
                  <a:lnTo>
                    <a:pt x="261070" y="2628936"/>
                  </a:lnTo>
                  <a:lnTo>
                    <a:pt x="304182" y="2645848"/>
                  </a:lnTo>
                  <a:lnTo>
                    <a:pt x="349347" y="2658265"/>
                  </a:lnTo>
                  <a:lnTo>
                    <a:pt x="396295" y="2665914"/>
                  </a:lnTo>
                  <a:lnTo>
                    <a:pt x="444754" y="2668524"/>
                  </a:lnTo>
                  <a:lnTo>
                    <a:pt x="8135366" y="2668524"/>
                  </a:lnTo>
                  <a:lnTo>
                    <a:pt x="8183824" y="2665914"/>
                  </a:lnTo>
                  <a:lnTo>
                    <a:pt x="8230772" y="2658265"/>
                  </a:lnTo>
                  <a:lnTo>
                    <a:pt x="8275937" y="2645848"/>
                  </a:lnTo>
                  <a:lnTo>
                    <a:pt x="8319049" y="2628936"/>
                  </a:lnTo>
                  <a:lnTo>
                    <a:pt x="8359836" y="2607799"/>
                  </a:lnTo>
                  <a:lnTo>
                    <a:pt x="8398026" y="2582708"/>
                  </a:lnTo>
                  <a:lnTo>
                    <a:pt x="8433348" y="2553935"/>
                  </a:lnTo>
                  <a:lnTo>
                    <a:pt x="8465531" y="2521752"/>
                  </a:lnTo>
                  <a:lnTo>
                    <a:pt x="8494304" y="2486430"/>
                  </a:lnTo>
                  <a:lnTo>
                    <a:pt x="8519395" y="2448240"/>
                  </a:lnTo>
                  <a:lnTo>
                    <a:pt x="8540532" y="2407453"/>
                  </a:lnTo>
                  <a:lnTo>
                    <a:pt x="8557444" y="2364341"/>
                  </a:lnTo>
                  <a:lnTo>
                    <a:pt x="8569861" y="2319176"/>
                  </a:lnTo>
                  <a:lnTo>
                    <a:pt x="8577510" y="2272228"/>
                  </a:lnTo>
                  <a:lnTo>
                    <a:pt x="8580120" y="2223770"/>
                  </a:lnTo>
                  <a:lnTo>
                    <a:pt x="8580120" y="444753"/>
                  </a:lnTo>
                  <a:lnTo>
                    <a:pt x="8577510" y="396295"/>
                  </a:lnTo>
                  <a:lnTo>
                    <a:pt x="8569861" y="349347"/>
                  </a:lnTo>
                  <a:lnTo>
                    <a:pt x="8557444" y="304182"/>
                  </a:lnTo>
                  <a:lnTo>
                    <a:pt x="8540532" y="261070"/>
                  </a:lnTo>
                  <a:lnTo>
                    <a:pt x="8519395" y="220283"/>
                  </a:lnTo>
                  <a:lnTo>
                    <a:pt x="8494304" y="182093"/>
                  </a:lnTo>
                  <a:lnTo>
                    <a:pt x="8465531" y="146771"/>
                  </a:lnTo>
                  <a:lnTo>
                    <a:pt x="8433348" y="114588"/>
                  </a:lnTo>
                  <a:lnTo>
                    <a:pt x="8398026" y="85815"/>
                  </a:lnTo>
                  <a:lnTo>
                    <a:pt x="8359836" y="60724"/>
                  </a:lnTo>
                  <a:lnTo>
                    <a:pt x="8319049" y="39587"/>
                  </a:lnTo>
                  <a:lnTo>
                    <a:pt x="8275937" y="22675"/>
                  </a:lnTo>
                  <a:lnTo>
                    <a:pt x="8230772" y="10258"/>
                  </a:lnTo>
                  <a:lnTo>
                    <a:pt x="8183824" y="2609"/>
                  </a:lnTo>
                  <a:lnTo>
                    <a:pt x="813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0" y="444753"/>
                  </a:moveTo>
                  <a:lnTo>
                    <a:pt x="2609" y="396295"/>
                  </a:lnTo>
                  <a:lnTo>
                    <a:pt x="10258" y="349347"/>
                  </a:lnTo>
                  <a:lnTo>
                    <a:pt x="22675" y="304182"/>
                  </a:lnTo>
                  <a:lnTo>
                    <a:pt x="39587" y="261070"/>
                  </a:lnTo>
                  <a:lnTo>
                    <a:pt x="60724" y="220283"/>
                  </a:lnTo>
                  <a:lnTo>
                    <a:pt x="85815" y="182093"/>
                  </a:lnTo>
                  <a:lnTo>
                    <a:pt x="114588" y="146771"/>
                  </a:lnTo>
                  <a:lnTo>
                    <a:pt x="146771" y="114588"/>
                  </a:lnTo>
                  <a:lnTo>
                    <a:pt x="182093" y="85815"/>
                  </a:lnTo>
                  <a:lnTo>
                    <a:pt x="220283" y="60724"/>
                  </a:lnTo>
                  <a:lnTo>
                    <a:pt x="261070" y="39587"/>
                  </a:lnTo>
                  <a:lnTo>
                    <a:pt x="304182" y="22675"/>
                  </a:lnTo>
                  <a:lnTo>
                    <a:pt x="349347" y="10258"/>
                  </a:lnTo>
                  <a:lnTo>
                    <a:pt x="396295" y="2609"/>
                  </a:lnTo>
                  <a:lnTo>
                    <a:pt x="444754" y="0"/>
                  </a:lnTo>
                  <a:lnTo>
                    <a:pt x="8135366" y="0"/>
                  </a:lnTo>
                  <a:lnTo>
                    <a:pt x="8183824" y="2609"/>
                  </a:lnTo>
                  <a:lnTo>
                    <a:pt x="8230772" y="10258"/>
                  </a:lnTo>
                  <a:lnTo>
                    <a:pt x="8275937" y="22675"/>
                  </a:lnTo>
                  <a:lnTo>
                    <a:pt x="8319049" y="39587"/>
                  </a:lnTo>
                  <a:lnTo>
                    <a:pt x="8359836" y="60724"/>
                  </a:lnTo>
                  <a:lnTo>
                    <a:pt x="8398026" y="85815"/>
                  </a:lnTo>
                  <a:lnTo>
                    <a:pt x="8433348" y="114588"/>
                  </a:lnTo>
                  <a:lnTo>
                    <a:pt x="8465531" y="146771"/>
                  </a:lnTo>
                  <a:lnTo>
                    <a:pt x="8494304" y="182093"/>
                  </a:lnTo>
                  <a:lnTo>
                    <a:pt x="8519395" y="220283"/>
                  </a:lnTo>
                  <a:lnTo>
                    <a:pt x="8540532" y="261070"/>
                  </a:lnTo>
                  <a:lnTo>
                    <a:pt x="8557444" y="304182"/>
                  </a:lnTo>
                  <a:lnTo>
                    <a:pt x="8569861" y="349347"/>
                  </a:lnTo>
                  <a:lnTo>
                    <a:pt x="8577510" y="396295"/>
                  </a:lnTo>
                  <a:lnTo>
                    <a:pt x="8580120" y="444753"/>
                  </a:lnTo>
                  <a:lnTo>
                    <a:pt x="8580120" y="2223770"/>
                  </a:lnTo>
                  <a:lnTo>
                    <a:pt x="8577510" y="2272228"/>
                  </a:lnTo>
                  <a:lnTo>
                    <a:pt x="8569861" y="2319176"/>
                  </a:lnTo>
                  <a:lnTo>
                    <a:pt x="8557444" y="2364341"/>
                  </a:lnTo>
                  <a:lnTo>
                    <a:pt x="8540532" y="2407453"/>
                  </a:lnTo>
                  <a:lnTo>
                    <a:pt x="8519395" y="2448240"/>
                  </a:lnTo>
                  <a:lnTo>
                    <a:pt x="8494304" y="2486430"/>
                  </a:lnTo>
                  <a:lnTo>
                    <a:pt x="8465531" y="2521752"/>
                  </a:lnTo>
                  <a:lnTo>
                    <a:pt x="8433348" y="2553935"/>
                  </a:lnTo>
                  <a:lnTo>
                    <a:pt x="8398026" y="2582708"/>
                  </a:lnTo>
                  <a:lnTo>
                    <a:pt x="8359836" y="2607799"/>
                  </a:lnTo>
                  <a:lnTo>
                    <a:pt x="8319049" y="2628936"/>
                  </a:lnTo>
                  <a:lnTo>
                    <a:pt x="8275937" y="2645848"/>
                  </a:lnTo>
                  <a:lnTo>
                    <a:pt x="8230772" y="2658265"/>
                  </a:lnTo>
                  <a:lnTo>
                    <a:pt x="8183824" y="2665914"/>
                  </a:lnTo>
                  <a:lnTo>
                    <a:pt x="8135366" y="2668524"/>
                  </a:lnTo>
                  <a:lnTo>
                    <a:pt x="444754" y="2668524"/>
                  </a:lnTo>
                  <a:lnTo>
                    <a:pt x="396295" y="2665914"/>
                  </a:lnTo>
                  <a:lnTo>
                    <a:pt x="349347" y="2658265"/>
                  </a:lnTo>
                  <a:lnTo>
                    <a:pt x="304182" y="2645848"/>
                  </a:lnTo>
                  <a:lnTo>
                    <a:pt x="261070" y="2628936"/>
                  </a:lnTo>
                  <a:lnTo>
                    <a:pt x="220283" y="2607799"/>
                  </a:lnTo>
                  <a:lnTo>
                    <a:pt x="182093" y="2582708"/>
                  </a:lnTo>
                  <a:lnTo>
                    <a:pt x="146771" y="2553935"/>
                  </a:lnTo>
                  <a:lnTo>
                    <a:pt x="114588" y="2521752"/>
                  </a:lnTo>
                  <a:lnTo>
                    <a:pt x="85815" y="2486430"/>
                  </a:lnTo>
                  <a:lnTo>
                    <a:pt x="60724" y="2448240"/>
                  </a:lnTo>
                  <a:lnTo>
                    <a:pt x="39587" y="2407453"/>
                  </a:lnTo>
                  <a:lnTo>
                    <a:pt x="22675" y="2364341"/>
                  </a:lnTo>
                  <a:lnTo>
                    <a:pt x="10258" y="2319176"/>
                  </a:lnTo>
                  <a:lnTo>
                    <a:pt x="2609" y="2272228"/>
                  </a:lnTo>
                  <a:lnTo>
                    <a:pt x="0" y="2223770"/>
                  </a:lnTo>
                  <a:lnTo>
                    <a:pt x="0" y="44475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735" y="3538726"/>
              <a:ext cx="2874264" cy="331927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1959610" y="3300476"/>
            <a:ext cx="7864475" cy="165798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algn="just" marL="12700" marR="5080">
              <a:lnSpc>
                <a:spcPct val="98700"/>
              </a:lnSpc>
              <a:spcBef>
                <a:spcPts val="155"/>
              </a:spcBef>
            </a:pPr>
            <a:r>
              <a:rPr dirty="0" sz="3600">
                <a:latin typeface="Arial"/>
                <a:cs typeface="Arial"/>
              </a:rPr>
              <a:t>Kí</a:t>
            </a:r>
            <a:r>
              <a:rPr dirty="0" sz="3600" spc="-2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ức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tuổi</a:t>
            </a:r>
            <a:r>
              <a:rPr dirty="0" sz="3600" spc="-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thơ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tác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giả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hiện</a:t>
            </a:r>
            <a:r>
              <a:rPr dirty="0" sz="3600" spc="-15">
                <a:latin typeface="Arial"/>
                <a:cs typeface="Arial"/>
              </a:rPr>
              <a:t>  </a:t>
            </a:r>
            <a:r>
              <a:rPr dirty="0" sz="3600" spc="-25">
                <a:latin typeface="Arial"/>
                <a:cs typeface="Arial"/>
              </a:rPr>
              <a:t>lên </a:t>
            </a:r>
            <a:r>
              <a:rPr dirty="0" sz="3600">
                <a:latin typeface="Arial"/>
                <a:cs typeface="Arial"/>
              </a:rPr>
              <a:t>sống</a:t>
            </a:r>
            <a:r>
              <a:rPr dirty="0" sz="3600" spc="8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động</a:t>
            </a:r>
            <a:r>
              <a:rPr dirty="0" sz="3600" spc="869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trong</a:t>
            </a:r>
            <a:r>
              <a:rPr dirty="0" sz="3600" spc="8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một</a:t>
            </a:r>
            <a:r>
              <a:rPr dirty="0" sz="3600" spc="8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buổi</a:t>
            </a:r>
            <a:r>
              <a:rPr dirty="0" sz="3600" spc="8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cùng</a:t>
            </a:r>
            <a:r>
              <a:rPr dirty="0" sz="3600" spc="88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con </a:t>
            </a:r>
            <a:r>
              <a:rPr dirty="0" sz="3600">
                <a:latin typeface="Arial"/>
                <a:cs typeface="Arial"/>
              </a:rPr>
              <a:t>trải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nghiệm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vẻ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đẹp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rừng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chiều.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0107" rIns="0" bIns="0" rtlCol="0" vert="horz">
            <a:spAutoFit/>
          </a:bodyPr>
          <a:lstStyle/>
          <a:p>
            <a:pPr marL="1732914">
              <a:lnSpc>
                <a:spcPct val="100000"/>
              </a:lnSpc>
              <a:spcBef>
                <a:spcPts val="100"/>
              </a:spcBef>
            </a:pPr>
            <a:r>
              <a:rPr dirty="0" sz="6000" spc="-919">
                <a:solidFill>
                  <a:srgbClr val="FF0000"/>
                </a:solidFill>
              </a:rPr>
              <a:t>Ý</a:t>
            </a:r>
            <a:r>
              <a:rPr dirty="0" sz="6000" spc="-305">
                <a:solidFill>
                  <a:srgbClr val="FF0000"/>
                </a:solidFill>
              </a:rPr>
              <a:t> </a:t>
            </a:r>
            <a:r>
              <a:rPr dirty="0" sz="6000" spc="-465">
                <a:solidFill>
                  <a:srgbClr val="FF0000"/>
                </a:solidFill>
              </a:rPr>
              <a:t>nghĩa</a:t>
            </a:r>
            <a:r>
              <a:rPr dirty="0" sz="6000" spc="-285">
                <a:solidFill>
                  <a:srgbClr val="FF0000"/>
                </a:solidFill>
              </a:rPr>
              <a:t> </a:t>
            </a:r>
            <a:r>
              <a:rPr dirty="0" sz="6000" spc="-555">
                <a:solidFill>
                  <a:srgbClr val="FF0000"/>
                </a:solidFill>
              </a:rPr>
              <a:t>của</a:t>
            </a:r>
            <a:r>
              <a:rPr dirty="0" sz="6000" spc="-305">
                <a:solidFill>
                  <a:srgbClr val="FF0000"/>
                </a:solidFill>
              </a:rPr>
              <a:t> </a:t>
            </a:r>
            <a:r>
              <a:rPr dirty="0" sz="6000" spc="-350">
                <a:solidFill>
                  <a:srgbClr val="FF0000"/>
                </a:solidFill>
              </a:rPr>
              <a:t>bài</a:t>
            </a:r>
            <a:r>
              <a:rPr dirty="0" sz="6000" spc="-300">
                <a:solidFill>
                  <a:srgbClr val="FF0000"/>
                </a:solidFill>
              </a:rPr>
              <a:t> </a:t>
            </a:r>
            <a:r>
              <a:rPr dirty="0" sz="6000" spc="-540">
                <a:solidFill>
                  <a:srgbClr val="FF0000"/>
                </a:solidFill>
              </a:rPr>
              <a:t>đọc</a:t>
            </a:r>
            <a:r>
              <a:rPr dirty="0" sz="6000" spc="-300">
                <a:solidFill>
                  <a:srgbClr val="FF0000"/>
                </a:solidFill>
              </a:rPr>
              <a:t> là</a:t>
            </a:r>
            <a:r>
              <a:rPr dirty="0" sz="6000" spc="-305">
                <a:solidFill>
                  <a:srgbClr val="FF0000"/>
                </a:solidFill>
              </a:rPr>
              <a:t> </a:t>
            </a:r>
            <a:r>
              <a:rPr dirty="0" sz="6000" spc="-660">
                <a:solidFill>
                  <a:srgbClr val="FF0000"/>
                </a:solidFill>
              </a:rPr>
              <a:t>gì?</a:t>
            </a:r>
            <a:endParaRPr sz="6000"/>
          </a:p>
        </p:txBody>
      </p:sp>
      <p:sp>
        <p:nvSpPr>
          <p:cNvPr id="4" name="object 4" descr=""/>
          <p:cNvSpPr/>
          <p:nvPr/>
        </p:nvSpPr>
        <p:spPr>
          <a:xfrm>
            <a:off x="1215389" y="1745742"/>
            <a:ext cx="9871075" cy="31750"/>
          </a:xfrm>
          <a:custGeom>
            <a:avLst/>
            <a:gdLst/>
            <a:ahLst/>
            <a:cxnLst/>
            <a:rect l="l" t="t" r="r" b="b"/>
            <a:pathLst>
              <a:path w="9871075" h="31750">
                <a:moveTo>
                  <a:pt x="0" y="31623"/>
                </a:moveTo>
                <a:lnTo>
                  <a:pt x="9870820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93850" y="2909061"/>
            <a:ext cx="10598150" cy="3949065"/>
            <a:chOff x="1593850" y="2909061"/>
            <a:chExt cx="10598150" cy="3949065"/>
          </a:xfrm>
        </p:grpSpPr>
        <p:sp>
          <p:nvSpPr>
            <p:cNvPr id="6" name="object 6" descr=""/>
            <p:cNvSpPr/>
            <p:nvPr/>
          </p:nvSpPr>
          <p:spPr>
            <a:xfrm>
              <a:off x="7316723" y="4475987"/>
              <a:ext cx="1275715" cy="1318260"/>
            </a:xfrm>
            <a:custGeom>
              <a:avLst/>
              <a:gdLst/>
              <a:ahLst/>
              <a:cxnLst/>
              <a:rect l="l" t="t" r="r" b="b"/>
              <a:pathLst>
                <a:path w="1275715" h="1318260">
                  <a:moveTo>
                    <a:pt x="1275587" y="0"/>
                  </a:moveTo>
                  <a:lnTo>
                    <a:pt x="0" y="0"/>
                  </a:lnTo>
                  <a:lnTo>
                    <a:pt x="0" y="1318260"/>
                  </a:lnTo>
                  <a:lnTo>
                    <a:pt x="1275587" y="1318260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8135366" y="0"/>
                  </a:moveTo>
                  <a:lnTo>
                    <a:pt x="444754" y="0"/>
                  </a:lnTo>
                  <a:lnTo>
                    <a:pt x="396295" y="2609"/>
                  </a:lnTo>
                  <a:lnTo>
                    <a:pt x="349347" y="10258"/>
                  </a:lnTo>
                  <a:lnTo>
                    <a:pt x="304182" y="22675"/>
                  </a:lnTo>
                  <a:lnTo>
                    <a:pt x="261070" y="39587"/>
                  </a:lnTo>
                  <a:lnTo>
                    <a:pt x="220283" y="60724"/>
                  </a:lnTo>
                  <a:lnTo>
                    <a:pt x="182093" y="85815"/>
                  </a:lnTo>
                  <a:lnTo>
                    <a:pt x="146771" y="114588"/>
                  </a:lnTo>
                  <a:lnTo>
                    <a:pt x="114588" y="146771"/>
                  </a:lnTo>
                  <a:lnTo>
                    <a:pt x="85815" y="182093"/>
                  </a:lnTo>
                  <a:lnTo>
                    <a:pt x="60724" y="220283"/>
                  </a:lnTo>
                  <a:lnTo>
                    <a:pt x="39587" y="261070"/>
                  </a:lnTo>
                  <a:lnTo>
                    <a:pt x="22675" y="304182"/>
                  </a:lnTo>
                  <a:lnTo>
                    <a:pt x="10258" y="349347"/>
                  </a:lnTo>
                  <a:lnTo>
                    <a:pt x="2609" y="396295"/>
                  </a:lnTo>
                  <a:lnTo>
                    <a:pt x="0" y="444753"/>
                  </a:lnTo>
                  <a:lnTo>
                    <a:pt x="0" y="2223770"/>
                  </a:lnTo>
                  <a:lnTo>
                    <a:pt x="2609" y="2272228"/>
                  </a:lnTo>
                  <a:lnTo>
                    <a:pt x="10258" y="2319176"/>
                  </a:lnTo>
                  <a:lnTo>
                    <a:pt x="22675" y="2364341"/>
                  </a:lnTo>
                  <a:lnTo>
                    <a:pt x="39587" y="2407453"/>
                  </a:lnTo>
                  <a:lnTo>
                    <a:pt x="60724" y="2448240"/>
                  </a:lnTo>
                  <a:lnTo>
                    <a:pt x="85815" y="2486430"/>
                  </a:lnTo>
                  <a:lnTo>
                    <a:pt x="114588" y="2521752"/>
                  </a:lnTo>
                  <a:lnTo>
                    <a:pt x="146771" y="2553935"/>
                  </a:lnTo>
                  <a:lnTo>
                    <a:pt x="182093" y="2582708"/>
                  </a:lnTo>
                  <a:lnTo>
                    <a:pt x="220283" y="2607799"/>
                  </a:lnTo>
                  <a:lnTo>
                    <a:pt x="261070" y="2628936"/>
                  </a:lnTo>
                  <a:lnTo>
                    <a:pt x="304182" y="2645848"/>
                  </a:lnTo>
                  <a:lnTo>
                    <a:pt x="349347" y="2658265"/>
                  </a:lnTo>
                  <a:lnTo>
                    <a:pt x="396295" y="2665914"/>
                  </a:lnTo>
                  <a:lnTo>
                    <a:pt x="444754" y="2668524"/>
                  </a:lnTo>
                  <a:lnTo>
                    <a:pt x="8135366" y="2668524"/>
                  </a:lnTo>
                  <a:lnTo>
                    <a:pt x="8183824" y="2665914"/>
                  </a:lnTo>
                  <a:lnTo>
                    <a:pt x="8230772" y="2658265"/>
                  </a:lnTo>
                  <a:lnTo>
                    <a:pt x="8275937" y="2645848"/>
                  </a:lnTo>
                  <a:lnTo>
                    <a:pt x="8319049" y="2628936"/>
                  </a:lnTo>
                  <a:lnTo>
                    <a:pt x="8359836" y="2607799"/>
                  </a:lnTo>
                  <a:lnTo>
                    <a:pt x="8398026" y="2582708"/>
                  </a:lnTo>
                  <a:lnTo>
                    <a:pt x="8433348" y="2553935"/>
                  </a:lnTo>
                  <a:lnTo>
                    <a:pt x="8465531" y="2521752"/>
                  </a:lnTo>
                  <a:lnTo>
                    <a:pt x="8494304" y="2486430"/>
                  </a:lnTo>
                  <a:lnTo>
                    <a:pt x="8519395" y="2448240"/>
                  </a:lnTo>
                  <a:lnTo>
                    <a:pt x="8540532" y="2407453"/>
                  </a:lnTo>
                  <a:lnTo>
                    <a:pt x="8557444" y="2364341"/>
                  </a:lnTo>
                  <a:lnTo>
                    <a:pt x="8569861" y="2319176"/>
                  </a:lnTo>
                  <a:lnTo>
                    <a:pt x="8577510" y="2272228"/>
                  </a:lnTo>
                  <a:lnTo>
                    <a:pt x="8580120" y="2223770"/>
                  </a:lnTo>
                  <a:lnTo>
                    <a:pt x="8580120" y="444753"/>
                  </a:lnTo>
                  <a:lnTo>
                    <a:pt x="8577510" y="396295"/>
                  </a:lnTo>
                  <a:lnTo>
                    <a:pt x="8569861" y="349347"/>
                  </a:lnTo>
                  <a:lnTo>
                    <a:pt x="8557444" y="304182"/>
                  </a:lnTo>
                  <a:lnTo>
                    <a:pt x="8540532" y="261070"/>
                  </a:lnTo>
                  <a:lnTo>
                    <a:pt x="8519395" y="220283"/>
                  </a:lnTo>
                  <a:lnTo>
                    <a:pt x="8494304" y="182093"/>
                  </a:lnTo>
                  <a:lnTo>
                    <a:pt x="8465531" y="146771"/>
                  </a:lnTo>
                  <a:lnTo>
                    <a:pt x="8433348" y="114588"/>
                  </a:lnTo>
                  <a:lnTo>
                    <a:pt x="8398026" y="85815"/>
                  </a:lnTo>
                  <a:lnTo>
                    <a:pt x="8359836" y="60724"/>
                  </a:lnTo>
                  <a:lnTo>
                    <a:pt x="8319049" y="39587"/>
                  </a:lnTo>
                  <a:lnTo>
                    <a:pt x="8275937" y="22675"/>
                  </a:lnTo>
                  <a:lnTo>
                    <a:pt x="8230772" y="10258"/>
                  </a:lnTo>
                  <a:lnTo>
                    <a:pt x="8183824" y="2609"/>
                  </a:lnTo>
                  <a:lnTo>
                    <a:pt x="813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0" y="444753"/>
                  </a:moveTo>
                  <a:lnTo>
                    <a:pt x="2609" y="396295"/>
                  </a:lnTo>
                  <a:lnTo>
                    <a:pt x="10258" y="349347"/>
                  </a:lnTo>
                  <a:lnTo>
                    <a:pt x="22675" y="304182"/>
                  </a:lnTo>
                  <a:lnTo>
                    <a:pt x="39587" y="261070"/>
                  </a:lnTo>
                  <a:lnTo>
                    <a:pt x="60724" y="220283"/>
                  </a:lnTo>
                  <a:lnTo>
                    <a:pt x="85815" y="182093"/>
                  </a:lnTo>
                  <a:lnTo>
                    <a:pt x="114588" y="146771"/>
                  </a:lnTo>
                  <a:lnTo>
                    <a:pt x="146771" y="114588"/>
                  </a:lnTo>
                  <a:lnTo>
                    <a:pt x="182093" y="85815"/>
                  </a:lnTo>
                  <a:lnTo>
                    <a:pt x="220283" y="60724"/>
                  </a:lnTo>
                  <a:lnTo>
                    <a:pt x="261070" y="39587"/>
                  </a:lnTo>
                  <a:lnTo>
                    <a:pt x="304182" y="22675"/>
                  </a:lnTo>
                  <a:lnTo>
                    <a:pt x="349347" y="10258"/>
                  </a:lnTo>
                  <a:lnTo>
                    <a:pt x="396295" y="2609"/>
                  </a:lnTo>
                  <a:lnTo>
                    <a:pt x="444754" y="0"/>
                  </a:lnTo>
                  <a:lnTo>
                    <a:pt x="8135366" y="0"/>
                  </a:lnTo>
                  <a:lnTo>
                    <a:pt x="8183824" y="2609"/>
                  </a:lnTo>
                  <a:lnTo>
                    <a:pt x="8230772" y="10258"/>
                  </a:lnTo>
                  <a:lnTo>
                    <a:pt x="8275937" y="22675"/>
                  </a:lnTo>
                  <a:lnTo>
                    <a:pt x="8319049" y="39587"/>
                  </a:lnTo>
                  <a:lnTo>
                    <a:pt x="8359836" y="60724"/>
                  </a:lnTo>
                  <a:lnTo>
                    <a:pt x="8398026" y="85815"/>
                  </a:lnTo>
                  <a:lnTo>
                    <a:pt x="8433348" y="114588"/>
                  </a:lnTo>
                  <a:lnTo>
                    <a:pt x="8465531" y="146771"/>
                  </a:lnTo>
                  <a:lnTo>
                    <a:pt x="8494304" y="182093"/>
                  </a:lnTo>
                  <a:lnTo>
                    <a:pt x="8519395" y="220283"/>
                  </a:lnTo>
                  <a:lnTo>
                    <a:pt x="8540532" y="261070"/>
                  </a:lnTo>
                  <a:lnTo>
                    <a:pt x="8557444" y="304182"/>
                  </a:lnTo>
                  <a:lnTo>
                    <a:pt x="8569861" y="349347"/>
                  </a:lnTo>
                  <a:lnTo>
                    <a:pt x="8577510" y="396295"/>
                  </a:lnTo>
                  <a:lnTo>
                    <a:pt x="8580120" y="444753"/>
                  </a:lnTo>
                  <a:lnTo>
                    <a:pt x="8580120" y="2223770"/>
                  </a:lnTo>
                  <a:lnTo>
                    <a:pt x="8577510" y="2272228"/>
                  </a:lnTo>
                  <a:lnTo>
                    <a:pt x="8569861" y="2319176"/>
                  </a:lnTo>
                  <a:lnTo>
                    <a:pt x="8557444" y="2364341"/>
                  </a:lnTo>
                  <a:lnTo>
                    <a:pt x="8540532" y="2407453"/>
                  </a:lnTo>
                  <a:lnTo>
                    <a:pt x="8519395" y="2448240"/>
                  </a:lnTo>
                  <a:lnTo>
                    <a:pt x="8494304" y="2486430"/>
                  </a:lnTo>
                  <a:lnTo>
                    <a:pt x="8465531" y="2521752"/>
                  </a:lnTo>
                  <a:lnTo>
                    <a:pt x="8433348" y="2553935"/>
                  </a:lnTo>
                  <a:lnTo>
                    <a:pt x="8398026" y="2582708"/>
                  </a:lnTo>
                  <a:lnTo>
                    <a:pt x="8359836" y="2607799"/>
                  </a:lnTo>
                  <a:lnTo>
                    <a:pt x="8319049" y="2628936"/>
                  </a:lnTo>
                  <a:lnTo>
                    <a:pt x="8275937" y="2645848"/>
                  </a:lnTo>
                  <a:lnTo>
                    <a:pt x="8230772" y="2658265"/>
                  </a:lnTo>
                  <a:lnTo>
                    <a:pt x="8183824" y="2665914"/>
                  </a:lnTo>
                  <a:lnTo>
                    <a:pt x="8135366" y="2668524"/>
                  </a:lnTo>
                  <a:lnTo>
                    <a:pt x="444754" y="2668524"/>
                  </a:lnTo>
                  <a:lnTo>
                    <a:pt x="396295" y="2665914"/>
                  </a:lnTo>
                  <a:lnTo>
                    <a:pt x="349347" y="2658265"/>
                  </a:lnTo>
                  <a:lnTo>
                    <a:pt x="304182" y="2645848"/>
                  </a:lnTo>
                  <a:lnTo>
                    <a:pt x="261070" y="2628936"/>
                  </a:lnTo>
                  <a:lnTo>
                    <a:pt x="220283" y="2607799"/>
                  </a:lnTo>
                  <a:lnTo>
                    <a:pt x="182093" y="2582708"/>
                  </a:lnTo>
                  <a:lnTo>
                    <a:pt x="146771" y="2553935"/>
                  </a:lnTo>
                  <a:lnTo>
                    <a:pt x="114588" y="2521752"/>
                  </a:lnTo>
                  <a:lnTo>
                    <a:pt x="85815" y="2486430"/>
                  </a:lnTo>
                  <a:lnTo>
                    <a:pt x="60724" y="2448240"/>
                  </a:lnTo>
                  <a:lnTo>
                    <a:pt x="39587" y="2407453"/>
                  </a:lnTo>
                  <a:lnTo>
                    <a:pt x="22675" y="2364341"/>
                  </a:lnTo>
                  <a:lnTo>
                    <a:pt x="10258" y="2319176"/>
                  </a:lnTo>
                  <a:lnTo>
                    <a:pt x="2609" y="2272228"/>
                  </a:lnTo>
                  <a:lnTo>
                    <a:pt x="0" y="2223770"/>
                  </a:lnTo>
                  <a:lnTo>
                    <a:pt x="0" y="44475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735" y="3538726"/>
              <a:ext cx="2874264" cy="3319270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959610" y="3112134"/>
            <a:ext cx="7865745" cy="220662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just" marL="12700" marR="5080">
              <a:lnSpc>
                <a:spcPct val="99200"/>
              </a:lnSpc>
              <a:spcBef>
                <a:spcPts val="135"/>
              </a:spcBef>
            </a:pPr>
            <a:r>
              <a:rPr dirty="0" sz="3600">
                <a:latin typeface="Arial"/>
                <a:cs typeface="Arial"/>
              </a:rPr>
              <a:t>Tuổi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thơ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của  mỗi</a:t>
            </a:r>
            <a:r>
              <a:rPr dirty="0" sz="3600" spc="10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người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>
                <a:latin typeface="Arial"/>
                <a:cs typeface="Arial"/>
              </a:rPr>
              <a:t>thường</a:t>
            </a:r>
            <a:r>
              <a:rPr dirty="0" sz="3600" spc="5">
                <a:latin typeface="Arial"/>
                <a:cs typeface="Arial"/>
              </a:rPr>
              <a:t>  </a:t>
            </a:r>
            <a:r>
              <a:rPr dirty="0" sz="3600" spc="-25">
                <a:latin typeface="Arial"/>
                <a:cs typeface="Arial"/>
              </a:rPr>
              <a:t>rất </a:t>
            </a:r>
            <a:r>
              <a:rPr dirty="0" sz="3600">
                <a:latin typeface="Arial"/>
                <a:cs typeface="Arial"/>
              </a:rPr>
              <a:t>đẹp,</a:t>
            </a:r>
            <a:r>
              <a:rPr dirty="0" sz="3600" spc="25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rất</a:t>
            </a:r>
            <a:r>
              <a:rPr dirty="0" sz="3600" spc="2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đáng</a:t>
            </a:r>
            <a:r>
              <a:rPr dirty="0" sz="3600" spc="2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yêu.</a:t>
            </a:r>
            <a:r>
              <a:rPr dirty="0" sz="3600" spc="2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Cần</a:t>
            </a:r>
            <a:r>
              <a:rPr dirty="0" sz="3600" spc="26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biết</a:t>
            </a:r>
            <a:r>
              <a:rPr dirty="0" sz="3600" spc="2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trân</a:t>
            </a:r>
            <a:r>
              <a:rPr dirty="0" sz="3600" spc="26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trọng </a:t>
            </a:r>
            <a:r>
              <a:rPr dirty="0" sz="3600">
                <a:latin typeface="Arial"/>
                <a:cs typeface="Arial"/>
              </a:rPr>
              <a:t>kỉ</a:t>
            </a:r>
            <a:r>
              <a:rPr dirty="0" sz="3600" spc="9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niệm</a:t>
            </a:r>
            <a:r>
              <a:rPr dirty="0" sz="3600" spc="1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tuổi</a:t>
            </a:r>
            <a:r>
              <a:rPr dirty="0" sz="3600" spc="11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thơ</a:t>
            </a:r>
            <a:r>
              <a:rPr dirty="0" sz="3600" spc="1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và</a:t>
            </a:r>
            <a:r>
              <a:rPr dirty="0" sz="3600" spc="10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trân</a:t>
            </a:r>
            <a:r>
              <a:rPr dirty="0" sz="3600" spc="1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trọng</a:t>
            </a:r>
            <a:r>
              <a:rPr dirty="0" sz="3600" spc="1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giá</a:t>
            </a:r>
            <a:r>
              <a:rPr dirty="0" sz="3600" spc="114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trị</a:t>
            </a:r>
            <a:r>
              <a:rPr dirty="0" sz="3600" spc="9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tốt </a:t>
            </a:r>
            <a:r>
              <a:rPr dirty="0" sz="3600">
                <a:latin typeface="Arial"/>
                <a:cs typeface="Arial"/>
              </a:rPr>
              <a:t>đẹp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của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cuộc</a:t>
            </a:r>
            <a:r>
              <a:rPr dirty="0" sz="3600" spc="-10">
                <a:latin typeface="Arial"/>
                <a:cs typeface="Arial"/>
              </a:rPr>
              <a:t> sống.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57008" y="441082"/>
            <a:ext cx="1157605" cy="1132840"/>
            <a:chOff x="57008" y="441082"/>
            <a:chExt cx="1157605" cy="1132840"/>
          </a:xfrm>
        </p:grpSpPr>
        <p:sp>
          <p:nvSpPr>
            <p:cNvPr id="4" name="object 4" descr=""/>
            <p:cNvSpPr/>
            <p:nvPr/>
          </p:nvSpPr>
          <p:spPr>
            <a:xfrm>
              <a:off x="57008" y="441082"/>
              <a:ext cx="1157605" cy="1132840"/>
            </a:xfrm>
            <a:custGeom>
              <a:avLst/>
              <a:gdLst/>
              <a:ahLst/>
              <a:cxnLst/>
              <a:rect l="l" t="t" r="r" b="b"/>
              <a:pathLst>
                <a:path w="1157605" h="1132840">
                  <a:moveTo>
                    <a:pt x="471198" y="0"/>
                  </a:moveTo>
                  <a:lnTo>
                    <a:pt x="447312" y="1197"/>
                  </a:lnTo>
                  <a:lnTo>
                    <a:pt x="426376" y="12752"/>
                  </a:lnTo>
                  <a:lnTo>
                    <a:pt x="412331" y="33546"/>
                  </a:lnTo>
                  <a:lnTo>
                    <a:pt x="390301" y="92952"/>
                  </a:lnTo>
                  <a:lnTo>
                    <a:pt x="380023" y="109937"/>
                  </a:lnTo>
                  <a:lnTo>
                    <a:pt x="364744" y="121612"/>
                  </a:lnTo>
                  <a:lnTo>
                    <a:pt x="346298" y="127050"/>
                  </a:lnTo>
                  <a:lnTo>
                    <a:pt x="326519" y="125324"/>
                  </a:lnTo>
                  <a:lnTo>
                    <a:pt x="263906" y="107593"/>
                  </a:lnTo>
                  <a:lnTo>
                    <a:pt x="238860" y="106653"/>
                  </a:lnTo>
                  <a:lnTo>
                    <a:pt x="217190" y="116699"/>
                  </a:lnTo>
                  <a:lnTo>
                    <a:pt x="202118" y="135224"/>
                  </a:lnTo>
                  <a:lnTo>
                    <a:pt x="196862" y="159726"/>
                  </a:lnTo>
                  <a:lnTo>
                    <a:pt x="199477" y="254841"/>
                  </a:lnTo>
                  <a:lnTo>
                    <a:pt x="196128" y="274849"/>
                  </a:lnTo>
                  <a:lnTo>
                    <a:pt x="185903" y="291599"/>
                  </a:lnTo>
                  <a:lnTo>
                    <a:pt x="170270" y="303465"/>
                  </a:lnTo>
                  <a:lnTo>
                    <a:pt x="150696" y="308819"/>
                  </a:lnTo>
                  <a:lnTo>
                    <a:pt x="127808" y="310511"/>
                  </a:lnTo>
                  <a:lnTo>
                    <a:pt x="101732" y="319631"/>
                  </a:lnTo>
                  <a:lnTo>
                    <a:pt x="84636" y="339351"/>
                  </a:lnTo>
                  <a:lnTo>
                    <a:pt x="78964" y="364824"/>
                  </a:lnTo>
                  <a:lnTo>
                    <a:pt x="87156" y="391202"/>
                  </a:lnTo>
                  <a:lnTo>
                    <a:pt x="95120" y="403781"/>
                  </a:lnTo>
                  <a:lnTo>
                    <a:pt x="102471" y="422707"/>
                  </a:lnTo>
                  <a:lnTo>
                    <a:pt x="102232" y="442342"/>
                  </a:lnTo>
                  <a:lnTo>
                    <a:pt x="94835" y="460536"/>
                  </a:lnTo>
                  <a:lnTo>
                    <a:pt x="80715" y="475137"/>
                  </a:lnTo>
                  <a:lnTo>
                    <a:pt x="22557" y="515674"/>
                  </a:lnTo>
                  <a:lnTo>
                    <a:pt x="5576" y="535193"/>
                  </a:lnTo>
                  <a:lnTo>
                    <a:pt x="0" y="559136"/>
                  </a:lnTo>
                  <a:lnTo>
                    <a:pt x="5804" y="583024"/>
                  </a:lnTo>
                  <a:lnTo>
                    <a:pt x="22968" y="602378"/>
                  </a:lnTo>
                  <a:lnTo>
                    <a:pt x="69429" y="634104"/>
                  </a:lnTo>
                  <a:lnTo>
                    <a:pt x="83520" y="648326"/>
                  </a:lnTo>
                  <a:lnTo>
                    <a:pt x="91133" y="666143"/>
                  </a:lnTo>
                  <a:lnTo>
                    <a:pt x="91809" y="685502"/>
                  </a:lnTo>
                  <a:lnTo>
                    <a:pt x="85088" y="704352"/>
                  </a:lnTo>
                  <a:lnTo>
                    <a:pt x="47190" y="768603"/>
                  </a:lnTo>
                  <a:lnTo>
                    <a:pt x="39858" y="793715"/>
                  </a:lnTo>
                  <a:lnTo>
                    <a:pt x="45000" y="818010"/>
                  </a:lnTo>
                  <a:lnTo>
                    <a:pt x="60625" y="837318"/>
                  </a:lnTo>
                  <a:lnTo>
                    <a:pt x="84742" y="847464"/>
                  </a:lnTo>
                  <a:lnTo>
                    <a:pt x="162541" y="859152"/>
                  </a:lnTo>
                  <a:lnTo>
                    <a:pt x="179864" y="864951"/>
                  </a:lnTo>
                  <a:lnTo>
                    <a:pt x="193824" y="875949"/>
                  </a:lnTo>
                  <a:lnTo>
                    <a:pt x="203342" y="890955"/>
                  </a:lnTo>
                  <a:lnTo>
                    <a:pt x="207339" y="908778"/>
                  </a:lnTo>
                  <a:lnTo>
                    <a:pt x="211139" y="989678"/>
                  </a:lnTo>
                  <a:lnTo>
                    <a:pt x="217672" y="1012791"/>
                  </a:lnTo>
                  <a:lnTo>
                    <a:pt x="232949" y="1029938"/>
                  </a:lnTo>
                  <a:lnTo>
                    <a:pt x="254047" y="1039014"/>
                  </a:lnTo>
                  <a:lnTo>
                    <a:pt x="278044" y="1037915"/>
                  </a:lnTo>
                  <a:lnTo>
                    <a:pt x="348041" y="1018228"/>
                  </a:lnTo>
                  <a:lnTo>
                    <a:pt x="372685" y="1017250"/>
                  </a:lnTo>
                  <a:lnTo>
                    <a:pt x="394129" y="1026940"/>
                  </a:lnTo>
                  <a:lnTo>
                    <a:pt x="409271" y="1044949"/>
                  </a:lnTo>
                  <a:lnTo>
                    <a:pt x="415007" y="1068929"/>
                  </a:lnTo>
                  <a:lnTo>
                    <a:pt x="422503" y="1096163"/>
                  </a:lnTo>
                  <a:lnTo>
                    <a:pt x="441627" y="1114706"/>
                  </a:lnTo>
                  <a:lnTo>
                    <a:pt x="467337" y="1121686"/>
                  </a:lnTo>
                  <a:lnTo>
                    <a:pt x="494589" y="1114234"/>
                  </a:lnTo>
                  <a:lnTo>
                    <a:pt x="557709" y="1076803"/>
                  </a:lnTo>
                  <a:lnTo>
                    <a:pt x="573168" y="1070683"/>
                  </a:lnTo>
                  <a:lnTo>
                    <a:pt x="589383" y="1069650"/>
                  </a:lnTo>
                  <a:lnTo>
                    <a:pt x="605146" y="1073594"/>
                  </a:lnTo>
                  <a:lnTo>
                    <a:pt x="619245" y="1082408"/>
                  </a:lnTo>
                  <a:lnTo>
                    <a:pt x="663582" y="1121071"/>
                  </a:lnTo>
                  <a:lnTo>
                    <a:pt x="686016" y="1132656"/>
                  </a:lnTo>
                  <a:lnTo>
                    <a:pt x="710063" y="1132697"/>
                  </a:lnTo>
                  <a:lnTo>
                    <a:pt x="731661" y="1122132"/>
                  </a:lnTo>
                  <a:lnTo>
                    <a:pt x="746748" y="1101894"/>
                  </a:lnTo>
                  <a:lnTo>
                    <a:pt x="778024" y="1028010"/>
                  </a:lnTo>
                  <a:lnTo>
                    <a:pt x="790598" y="1009998"/>
                  </a:lnTo>
                  <a:lnTo>
                    <a:pt x="808653" y="998991"/>
                  </a:lnTo>
                  <a:lnTo>
                    <a:pt x="829581" y="995932"/>
                  </a:lnTo>
                  <a:lnTo>
                    <a:pt x="850775" y="1001759"/>
                  </a:lnTo>
                  <a:lnTo>
                    <a:pt x="889650" y="1021865"/>
                  </a:lnTo>
                  <a:lnTo>
                    <a:pt x="916967" y="1027743"/>
                  </a:lnTo>
                  <a:lnTo>
                    <a:pt x="942054" y="1019588"/>
                  </a:lnTo>
                  <a:lnTo>
                    <a:pt x="960156" y="1000405"/>
                  </a:lnTo>
                  <a:lnTo>
                    <a:pt x="966524" y="973198"/>
                  </a:lnTo>
                  <a:lnTo>
                    <a:pt x="963955" y="901135"/>
                  </a:lnTo>
                  <a:lnTo>
                    <a:pt x="966727" y="882254"/>
                  </a:lnTo>
                  <a:lnTo>
                    <a:pt x="975704" y="866049"/>
                  </a:lnTo>
                  <a:lnTo>
                    <a:pt x="989729" y="853939"/>
                  </a:lnTo>
                  <a:lnTo>
                    <a:pt x="1007645" y="847341"/>
                  </a:lnTo>
                  <a:lnTo>
                    <a:pt x="1058659" y="838545"/>
                  </a:lnTo>
                  <a:lnTo>
                    <a:pt x="1081112" y="828959"/>
                  </a:lnTo>
                  <a:lnTo>
                    <a:pt x="1096274" y="811258"/>
                  </a:lnTo>
                  <a:lnTo>
                    <a:pt x="1102383" y="788773"/>
                  </a:lnTo>
                  <a:lnTo>
                    <a:pt x="1097672" y="764836"/>
                  </a:lnTo>
                  <a:lnTo>
                    <a:pt x="1069458" y="702799"/>
                  </a:lnTo>
                  <a:lnTo>
                    <a:pt x="1064889" y="685103"/>
                  </a:lnTo>
                  <a:lnTo>
                    <a:pt x="1066524" y="667398"/>
                  </a:lnTo>
                  <a:lnTo>
                    <a:pt x="1073945" y="651239"/>
                  </a:lnTo>
                  <a:lnTo>
                    <a:pt x="1086734" y="638179"/>
                  </a:lnTo>
                  <a:lnTo>
                    <a:pt x="1135609" y="603178"/>
                  </a:lnTo>
                  <a:lnTo>
                    <a:pt x="1150928" y="586072"/>
                  </a:lnTo>
                  <a:lnTo>
                    <a:pt x="1157401" y="565016"/>
                  </a:lnTo>
                  <a:lnTo>
                    <a:pt x="1154747" y="543153"/>
                  </a:lnTo>
                  <a:lnTo>
                    <a:pt x="1142686" y="523625"/>
                  </a:lnTo>
                  <a:lnTo>
                    <a:pt x="1079442" y="458652"/>
                  </a:lnTo>
                  <a:lnTo>
                    <a:pt x="1069596" y="444496"/>
                  </a:lnTo>
                  <a:lnTo>
                    <a:pt x="1064906" y="428345"/>
                  </a:lnTo>
                  <a:lnTo>
                    <a:pt x="1065538" y="411542"/>
                  </a:lnTo>
                  <a:lnTo>
                    <a:pt x="1071658" y="395431"/>
                  </a:lnTo>
                  <a:lnTo>
                    <a:pt x="1107964" y="333056"/>
                  </a:lnTo>
                  <a:lnTo>
                    <a:pt x="1115138" y="308077"/>
                  </a:lnTo>
                  <a:lnTo>
                    <a:pt x="1109993" y="283926"/>
                  </a:lnTo>
                  <a:lnTo>
                    <a:pt x="1094484" y="264705"/>
                  </a:lnTo>
                  <a:lnTo>
                    <a:pt x="1070566" y="254518"/>
                  </a:lnTo>
                  <a:lnTo>
                    <a:pt x="997799" y="243123"/>
                  </a:lnTo>
                  <a:lnTo>
                    <a:pt x="978563" y="236098"/>
                  </a:lnTo>
                  <a:lnTo>
                    <a:pt x="963891" y="222816"/>
                  </a:lnTo>
                  <a:lnTo>
                    <a:pt x="955136" y="205070"/>
                  </a:lnTo>
                  <a:lnTo>
                    <a:pt x="953647" y="184654"/>
                  </a:lnTo>
                  <a:lnTo>
                    <a:pt x="958232" y="147361"/>
                  </a:lnTo>
                  <a:lnTo>
                    <a:pt x="954785" y="121049"/>
                  </a:lnTo>
                  <a:lnTo>
                    <a:pt x="939958" y="100709"/>
                  </a:lnTo>
                  <a:lnTo>
                    <a:pt x="917437" y="89467"/>
                  </a:lnTo>
                  <a:lnTo>
                    <a:pt x="890911" y="90446"/>
                  </a:lnTo>
                  <a:lnTo>
                    <a:pt x="812299" y="113529"/>
                  </a:lnTo>
                  <a:lnTo>
                    <a:pt x="791406" y="115269"/>
                  </a:lnTo>
                  <a:lnTo>
                    <a:pt x="772149" y="109063"/>
                  </a:lnTo>
                  <a:lnTo>
                    <a:pt x="756633" y="96079"/>
                  </a:lnTo>
                  <a:lnTo>
                    <a:pt x="746963" y="77482"/>
                  </a:lnTo>
                  <a:lnTo>
                    <a:pt x="739748" y="52338"/>
                  </a:lnTo>
                  <a:lnTo>
                    <a:pt x="726642" y="29843"/>
                  </a:lnTo>
                  <a:lnTo>
                    <a:pt x="705602" y="16849"/>
                  </a:lnTo>
                  <a:lnTo>
                    <a:pt x="680958" y="14783"/>
                  </a:lnTo>
                  <a:lnTo>
                    <a:pt x="657044" y="25072"/>
                  </a:lnTo>
                  <a:lnTo>
                    <a:pt x="616845" y="55860"/>
                  </a:lnTo>
                  <a:lnTo>
                    <a:pt x="601420" y="64050"/>
                  </a:lnTo>
                  <a:lnTo>
                    <a:pt x="584604" y="66738"/>
                  </a:lnTo>
                  <a:lnTo>
                    <a:pt x="567806" y="63933"/>
                  </a:lnTo>
                  <a:lnTo>
                    <a:pt x="552433" y="55644"/>
                  </a:lnTo>
                  <a:lnTo>
                    <a:pt x="494096" y="10278"/>
                  </a:lnTo>
                  <a:lnTo>
                    <a:pt x="471198" y="0"/>
                  </a:lnTo>
                  <a:close/>
                </a:path>
              </a:pathLst>
            </a:custGeom>
            <a:solidFill>
              <a:srgbClr val="FFB6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42579" y="605745"/>
              <a:ext cx="815340" cy="814705"/>
            </a:xfrm>
            <a:custGeom>
              <a:avLst/>
              <a:gdLst/>
              <a:ahLst/>
              <a:cxnLst/>
              <a:rect l="l" t="t" r="r" b="b"/>
              <a:pathLst>
                <a:path w="815340" h="814705">
                  <a:moveTo>
                    <a:pt x="407383" y="0"/>
                  </a:moveTo>
                  <a:lnTo>
                    <a:pt x="359874" y="2739"/>
                  </a:lnTo>
                  <a:lnTo>
                    <a:pt x="313974" y="10755"/>
                  </a:lnTo>
                  <a:lnTo>
                    <a:pt x="269990" y="23741"/>
                  </a:lnTo>
                  <a:lnTo>
                    <a:pt x="228227" y="41392"/>
                  </a:lnTo>
                  <a:lnTo>
                    <a:pt x="188990" y="63401"/>
                  </a:lnTo>
                  <a:lnTo>
                    <a:pt x="152586" y="89465"/>
                  </a:lnTo>
                  <a:lnTo>
                    <a:pt x="119320" y="119276"/>
                  </a:lnTo>
                  <a:lnTo>
                    <a:pt x="89497" y="152530"/>
                  </a:lnTo>
                  <a:lnTo>
                    <a:pt x="63424" y="188921"/>
                  </a:lnTo>
                  <a:lnTo>
                    <a:pt x="41407" y="228144"/>
                  </a:lnTo>
                  <a:lnTo>
                    <a:pt x="23749" y="269892"/>
                  </a:lnTo>
                  <a:lnTo>
                    <a:pt x="10759" y="313860"/>
                  </a:lnTo>
                  <a:lnTo>
                    <a:pt x="2740" y="359743"/>
                  </a:lnTo>
                  <a:lnTo>
                    <a:pt x="0" y="407235"/>
                  </a:lnTo>
                  <a:lnTo>
                    <a:pt x="2740" y="454727"/>
                  </a:lnTo>
                  <a:lnTo>
                    <a:pt x="10759" y="500610"/>
                  </a:lnTo>
                  <a:lnTo>
                    <a:pt x="23749" y="544577"/>
                  </a:lnTo>
                  <a:lnTo>
                    <a:pt x="41407" y="586324"/>
                  </a:lnTo>
                  <a:lnTo>
                    <a:pt x="63424" y="625545"/>
                  </a:lnTo>
                  <a:lnTo>
                    <a:pt x="89497" y="661934"/>
                  </a:lnTo>
                  <a:lnTo>
                    <a:pt x="119320" y="695187"/>
                  </a:lnTo>
                  <a:lnTo>
                    <a:pt x="152586" y="724997"/>
                  </a:lnTo>
                  <a:lnTo>
                    <a:pt x="188990" y="751059"/>
                  </a:lnTo>
                  <a:lnTo>
                    <a:pt x="228227" y="773067"/>
                  </a:lnTo>
                  <a:lnTo>
                    <a:pt x="269990" y="790717"/>
                  </a:lnTo>
                  <a:lnTo>
                    <a:pt x="313974" y="803702"/>
                  </a:lnTo>
                  <a:lnTo>
                    <a:pt x="359874" y="811717"/>
                  </a:lnTo>
                  <a:lnTo>
                    <a:pt x="407383" y="814456"/>
                  </a:lnTo>
                  <a:lnTo>
                    <a:pt x="454892" y="811717"/>
                  </a:lnTo>
                  <a:lnTo>
                    <a:pt x="500791" y="803702"/>
                  </a:lnTo>
                  <a:lnTo>
                    <a:pt x="544775" y="790717"/>
                  </a:lnTo>
                  <a:lnTo>
                    <a:pt x="586537" y="773067"/>
                  </a:lnTo>
                  <a:lnTo>
                    <a:pt x="625772" y="751059"/>
                  </a:lnTo>
                  <a:lnTo>
                    <a:pt x="662175" y="724997"/>
                  </a:lnTo>
                  <a:lnTo>
                    <a:pt x="695439" y="695187"/>
                  </a:lnTo>
                  <a:lnTo>
                    <a:pt x="725260" y="661935"/>
                  </a:lnTo>
                  <a:lnTo>
                    <a:pt x="751331" y="625545"/>
                  </a:lnTo>
                  <a:lnTo>
                    <a:pt x="773348" y="586324"/>
                  </a:lnTo>
                  <a:lnTo>
                    <a:pt x="791003" y="544577"/>
                  </a:lnTo>
                  <a:lnTo>
                    <a:pt x="803993" y="500610"/>
                  </a:lnTo>
                  <a:lnTo>
                    <a:pt x="812011" y="454728"/>
                  </a:lnTo>
                  <a:lnTo>
                    <a:pt x="814752" y="407236"/>
                  </a:lnTo>
                  <a:lnTo>
                    <a:pt x="812011" y="359744"/>
                  </a:lnTo>
                  <a:lnTo>
                    <a:pt x="803993" y="313860"/>
                  </a:lnTo>
                  <a:lnTo>
                    <a:pt x="791003" y="269892"/>
                  </a:lnTo>
                  <a:lnTo>
                    <a:pt x="773348" y="228144"/>
                  </a:lnTo>
                  <a:lnTo>
                    <a:pt x="751331" y="188922"/>
                  </a:lnTo>
                  <a:lnTo>
                    <a:pt x="725260" y="152531"/>
                  </a:lnTo>
                  <a:lnTo>
                    <a:pt x="695439" y="119277"/>
                  </a:lnTo>
                  <a:lnTo>
                    <a:pt x="662175" y="89465"/>
                  </a:lnTo>
                  <a:lnTo>
                    <a:pt x="625772" y="63402"/>
                  </a:lnTo>
                  <a:lnTo>
                    <a:pt x="586537" y="41392"/>
                  </a:lnTo>
                  <a:lnTo>
                    <a:pt x="544775" y="23741"/>
                  </a:lnTo>
                  <a:lnTo>
                    <a:pt x="500791" y="10755"/>
                  </a:lnTo>
                  <a:lnTo>
                    <a:pt x="454892" y="2739"/>
                  </a:lnTo>
                  <a:lnTo>
                    <a:pt x="407383" y="0"/>
                  </a:lnTo>
                  <a:close/>
                </a:path>
              </a:pathLst>
            </a:custGeom>
            <a:solidFill>
              <a:srgbClr val="FFE4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73312" y="687050"/>
              <a:ext cx="313055" cy="172085"/>
            </a:xfrm>
            <a:custGeom>
              <a:avLst/>
              <a:gdLst/>
              <a:ahLst/>
              <a:cxnLst/>
              <a:rect l="l" t="t" r="r" b="b"/>
              <a:pathLst>
                <a:path w="313055" h="172084">
                  <a:moveTo>
                    <a:pt x="229990" y="0"/>
                  </a:moveTo>
                  <a:lnTo>
                    <a:pt x="177171" y="5839"/>
                  </a:lnTo>
                  <a:lnTo>
                    <a:pt x="128450" y="22508"/>
                  </a:lnTo>
                  <a:lnTo>
                    <a:pt x="85100" y="48736"/>
                  </a:lnTo>
                  <a:lnTo>
                    <a:pt x="48393" y="83248"/>
                  </a:lnTo>
                  <a:lnTo>
                    <a:pt x="19602" y="124773"/>
                  </a:lnTo>
                  <a:lnTo>
                    <a:pt x="0" y="172038"/>
                  </a:lnTo>
                  <a:lnTo>
                    <a:pt x="29019" y="133313"/>
                  </a:lnTo>
                  <a:lnTo>
                    <a:pt x="63079" y="99065"/>
                  </a:lnTo>
                  <a:lnTo>
                    <a:pt x="101640" y="69834"/>
                  </a:lnTo>
                  <a:lnTo>
                    <a:pt x="144161" y="46160"/>
                  </a:lnTo>
                  <a:lnTo>
                    <a:pt x="190104" y="28581"/>
                  </a:lnTo>
                  <a:lnTo>
                    <a:pt x="238929" y="17638"/>
                  </a:lnTo>
                  <a:lnTo>
                    <a:pt x="290096" y="13871"/>
                  </a:lnTo>
                  <a:lnTo>
                    <a:pt x="297618" y="13871"/>
                  </a:lnTo>
                  <a:lnTo>
                    <a:pt x="312479" y="14609"/>
                  </a:lnTo>
                  <a:lnTo>
                    <a:pt x="292817" y="8349"/>
                  </a:lnTo>
                  <a:lnTo>
                    <a:pt x="272464" y="3769"/>
                  </a:lnTo>
                  <a:lnTo>
                    <a:pt x="251496" y="957"/>
                  </a:lnTo>
                  <a:lnTo>
                    <a:pt x="2299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051" y="885786"/>
              <a:ext cx="118995" cy="7047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02769" y="891645"/>
              <a:ext cx="119380" cy="70485"/>
            </a:xfrm>
            <a:custGeom>
              <a:avLst/>
              <a:gdLst/>
              <a:ahLst/>
              <a:cxnLst/>
              <a:rect l="l" t="t" r="r" b="b"/>
              <a:pathLst>
                <a:path w="119379" h="70484">
                  <a:moveTo>
                    <a:pt x="59505" y="0"/>
                  </a:moveTo>
                  <a:lnTo>
                    <a:pt x="36364" y="4681"/>
                  </a:lnTo>
                  <a:lnTo>
                    <a:pt x="17447" y="17441"/>
                  </a:lnTo>
                  <a:lnTo>
                    <a:pt x="4683" y="36350"/>
                  </a:lnTo>
                  <a:lnTo>
                    <a:pt x="0" y="59483"/>
                  </a:lnTo>
                  <a:lnTo>
                    <a:pt x="0" y="65542"/>
                  </a:lnTo>
                  <a:lnTo>
                    <a:pt x="4922" y="70463"/>
                  </a:lnTo>
                  <a:lnTo>
                    <a:pt x="10999" y="70463"/>
                  </a:lnTo>
                  <a:lnTo>
                    <a:pt x="17076" y="70463"/>
                  </a:lnTo>
                  <a:lnTo>
                    <a:pt x="21999" y="65542"/>
                  </a:lnTo>
                  <a:lnTo>
                    <a:pt x="21999" y="59483"/>
                  </a:lnTo>
                  <a:lnTo>
                    <a:pt x="24951" y="44899"/>
                  </a:lnTo>
                  <a:lnTo>
                    <a:pt x="32998" y="32980"/>
                  </a:lnTo>
                  <a:lnTo>
                    <a:pt x="44922" y="24940"/>
                  </a:lnTo>
                  <a:lnTo>
                    <a:pt x="59505" y="21991"/>
                  </a:lnTo>
                  <a:lnTo>
                    <a:pt x="74085" y="24940"/>
                  </a:lnTo>
                  <a:lnTo>
                    <a:pt x="86004" y="32979"/>
                  </a:lnTo>
                  <a:lnTo>
                    <a:pt x="94045" y="44892"/>
                  </a:lnTo>
                  <a:lnTo>
                    <a:pt x="96996" y="59468"/>
                  </a:lnTo>
                  <a:lnTo>
                    <a:pt x="96996" y="65542"/>
                  </a:lnTo>
                  <a:lnTo>
                    <a:pt x="101934" y="70463"/>
                  </a:lnTo>
                  <a:lnTo>
                    <a:pt x="114087" y="70463"/>
                  </a:lnTo>
                  <a:lnTo>
                    <a:pt x="119010" y="65542"/>
                  </a:lnTo>
                  <a:lnTo>
                    <a:pt x="119010" y="59468"/>
                  </a:lnTo>
                  <a:lnTo>
                    <a:pt x="114325" y="36344"/>
                  </a:lnTo>
                  <a:lnTo>
                    <a:pt x="101557" y="17439"/>
                  </a:lnTo>
                  <a:lnTo>
                    <a:pt x="82639" y="4681"/>
                  </a:lnTo>
                  <a:lnTo>
                    <a:pt x="59505" y="0"/>
                  </a:lnTo>
                  <a:close/>
                </a:path>
              </a:pathLst>
            </a:custGeom>
            <a:solidFill>
              <a:srgbClr val="850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05126" y="984700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2" y="2081"/>
                  </a:lnTo>
                  <a:lnTo>
                    <a:pt x="14074" y="8231"/>
                  </a:lnTo>
                  <a:lnTo>
                    <a:pt x="3849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6" y="50122"/>
                  </a:lnTo>
                  <a:lnTo>
                    <a:pt x="28422" y="56669"/>
                  </a:lnTo>
                  <a:lnTo>
                    <a:pt x="46736" y="59237"/>
                  </a:lnTo>
                  <a:lnTo>
                    <a:pt x="65112" y="57149"/>
                  </a:lnTo>
                  <a:lnTo>
                    <a:pt x="80177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61"/>
                  </a:lnTo>
                  <a:lnTo>
                    <a:pt x="80731" y="9113"/>
                  </a:lnTo>
                  <a:lnTo>
                    <a:pt x="65835" y="2567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703" y="1071373"/>
              <a:ext cx="155486" cy="82151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483354" y="980471"/>
              <a:ext cx="94615" cy="59690"/>
            </a:xfrm>
            <a:custGeom>
              <a:avLst/>
              <a:gdLst/>
              <a:ahLst/>
              <a:cxnLst/>
              <a:rect l="l" t="t" r="r" b="b"/>
              <a:pathLst>
                <a:path w="94615" h="59690">
                  <a:moveTo>
                    <a:pt x="47521" y="0"/>
                  </a:moveTo>
                  <a:lnTo>
                    <a:pt x="29144" y="2081"/>
                  </a:lnTo>
                  <a:lnTo>
                    <a:pt x="14080" y="8231"/>
                  </a:lnTo>
                  <a:lnTo>
                    <a:pt x="3855" y="17512"/>
                  </a:lnTo>
                  <a:lnTo>
                    <a:pt x="0" y="28988"/>
                  </a:lnTo>
                  <a:lnTo>
                    <a:pt x="3551" y="40570"/>
                  </a:lnTo>
                  <a:lnTo>
                    <a:pt x="13528" y="50122"/>
                  </a:lnTo>
                  <a:lnTo>
                    <a:pt x="28428" y="56669"/>
                  </a:lnTo>
                  <a:lnTo>
                    <a:pt x="46751" y="59237"/>
                  </a:lnTo>
                  <a:lnTo>
                    <a:pt x="65119" y="57149"/>
                  </a:lnTo>
                  <a:lnTo>
                    <a:pt x="80179" y="50998"/>
                  </a:lnTo>
                  <a:lnTo>
                    <a:pt x="90402" y="41716"/>
                  </a:lnTo>
                  <a:lnTo>
                    <a:pt x="94257" y="30233"/>
                  </a:lnTo>
                  <a:lnTo>
                    <a:pt x="90706" y="18654"/>
                  </a:lnTo>
                  <a:lnTo>
                    <a:pt x="80731" y="9107"/>
                  </a:lnTo>
                  <a:lnTo>
                    <a:pt x="65835" y="2565"/>
                  </a:lnTo>
                  <a:lnTo>
                    <a:pt x="47521" y="0"/>
                  </a:lnTo>
                  <a:close/>
                </a:path>
              </a:pathLst>
            </a:custGeom>
            <a:solidFill>
              <a:srgbClr val="FD6283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38871" y="3445764"/>
            <a:ext cx="2115312" cy="2264664"/>
          </a:xfrm>
          <a:prstGeom prst="rect">
            <a:avLst/>
          </a:prstGeom>
        </p:spPr>
      </p:pic>
      <p:grpSp>
        <p:nvGrpSpPr>
          <p:cNvPr id="13" name="object 13" descr=""/>
          <p:cNvGrpSpPr/>
          <p:nvPr/>
        </p:nvGrpSpPr>
        <p:grpSpPr>
          <a:xfrm>
            <a:off x="8909304" y="3314700"/>
            <a:ext cx="3282950" cy="2268220"/>
            <a:chOff x="8909304" y="3314700"/>
            <a:chExt cx="3282950" cy="226822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3784" y="3317747"/>
              <a:ext cx="1728216" cy="226466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09304" y="3314700"/>
              <a:ext cx="2115311" cy="2264664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7088123" y="4152900"/>
            <a:ext cx="5104130" cy="2705100"/>
            <a:chOff x="7088123" y="4152900"/>
            <a:chExt cx="5104130" cy="270510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4288" y="5722618"/>
              <a:ext cx="2107692" cy="113537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38816" y="4415027"/>
              <a:ext cx="1853183" cy="226466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4479" y="4152900"/>
              <a:ext cx="2113787" cy="226466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8903" y="4593335"/>
              <a:ext cx="2115311" cy="2264662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0079" y="4587239"/>
              <a:ext cx="2113787" cy="226466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88123" y="4593335"/>
              <a:ext cx="2115312" cy="2264662"/>
            </a:xfrm>
            <a:prstGeom prst="rect">
              <a:avLst/>
            </a:prstGeom>
          </p:spPr>
        </p:pic>
      </p:grpSp>
      <p:pic>
        <p:nvPicPr>
          <p:cNvPr id="23" name="object 2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515600" y="3400044"/>
            <a:ext cx="609600" cy="609599"/>
          </a:xfrm>
          <a:prstGeom prst="rect">
            <a:avLst/>
          </a:prstGeom>
        </p:spPr>
      </p:pic>
      <p:pic>
        <p:nvPicPr>
          <p:cNvPr id="24" name="object 2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72956" y="3505200"/>
            <a:ext cx="486155" cy="377951"/>
          </a:xfrm>
          <a:prstGeom prst="rect">
            <a:avLst/>
          </a:prstGeom>
        </p:spPr>
      </p:pic>
      <p:grpSp>
        <p:nvGrpSpPr>
          <p:cNvPr id="25" name="object 25" descr=""/>
          <p:cNvGrpSpPr/>
          <p:nvPr/>
        </p:nvGrpSpPr>
        <p:grpSpPr>
          <a:xfrm>
            <a:off x="883919" y="0"/>
            <a:ext cx="11308080" cy="6680200"/>
            <a:chOff x="883919" y="0"/>
            <a:chExt cx="11308080" cy="6680200"/>
          </a:xfrm>
        </p:grpSpPr>
        <p:pic>
          <p:nvPicPr>
            <p:cNvPr id="26" name="object 2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3919" y="0"/>
              <a:ext cx="11308080" cy="3186684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32887" y="1970532"/>
              <a:ext cx="1848612" cy="4709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339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Nhắc</a:t>
            </a:r>
            <a:r>
              <a:rPr dirty="0" spc="-305"/>
              <a:t> </a:t>
            </a:r>
            <a:r>
              <a:rPr dirty="0" spc="-265"/>
              <a:t>lại</a:t>
            </a:r>
            <a:r>
              <a:rPr dirty="0" spc="-295"/>
              <a:t> </a:t>
            </a:r>
            <a:r>
              <a:rPr dirty="0" spc="-355"/>
              <a:t>nội</a:t>
            </a:r>
            <a:r>
              <a:rPr dirty="0" spc="-295"/>
              <a:t> </a:t>
            </a:r>
            <a:r>
              <a:rPr dirty="0" spc="-450"/>
              <a:t>dung,</a:t>
            </a:r>
            <a:r>
              <a:rPr dirty="0" spc="-300"/>
              <a:t> </a:t>
            </a:r>
            <a:r>
              <a:rPr dirty="0" spc="-495"/>
              <a:t>ý</a:t>
            </a:r>
            <a:r>
              <a:rPr dirty="0" spc="-295"/>
              <a:t> </a:t>
            </a:r>
            <a:r>
              <a:rPr dirty="0" spc="-475"/>
              <a:t>nghĩa</a:t>
            </a:r>
            <a:r>
              <a:rPr dirty="0" spc="-295"/>
              <a:t> </a:t>
            </a:r>
            <a:r>
              <a:rPr dirty="0" spc="-545"/>
              <a:t>của</a:t>
            </a:r>
            <a:r>
              <a:rPr dirty="0" spc="-300"/>
              <a:t> </a:t>
            </a:r>
            <a:r>
              <a:rPr dirty="0" spc="-345"/>
              <a:t>bài</a:t>
            </a:r>
            <a:r>
              <a:rPr dirty="0" spc="-295"/>
              <a:t> </a:t>
            </a:r>
            <a:r>
              <a:rPr dirty="0" spc="-555"/>
              <a:t>đọc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367789" y="1732026"/>
            <a:ext cx="9871075" cy="31750"/>
          </a:xfrm>
          <a:custGeom>
            <a:avLst/>
            <a:gdLst/>
            <a:ahLst/>
            <a:cxnLst/>
            <a:rect l="l" t="t" r="r" b="b"/>
            <a:pathLst>
              <a:path w="9871075" h="31750">
                <a:moveTo>
                  <a:pt x="0" y="31623"/>
                </a:moveTo>
                <a:lnTo>
                  <a:pt x="9870820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93850" y="2909061"/>
            <a:ext cx="10598150" cy="3949065"/>
            <a:chOff x="1593850" y="2909061"/>
            <a:chExt cx="10598150" cy="3949065"/>
          </a:xfrm>
        </p:grpSpPr>
        <p:sp>
          <p:nvSpPr>
            <p:cNvPr id="6" name="object 6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8135366" y="0"/>
                  </a:moveTo>
                  <a:lnTo>
                    <a:pt x="444754" y="0"/>
                  </a:lnTo>
                  <a:lnTo>
                    <a:pt x="396295" y="2609"/>
                  </a:lnTo>
                  <a:lnTo>
                    <a:pt x="349347" y="10258"/>
                  </a:lnTo>
                  <a:lnTo>
                    <a:pt x="304182" y="22675"/>
                  </a:lnTo>
                  <a:lnTo>
                    <a:pt x="261070" y="39587"/>
                  </a:lnTo>
                  <a:lnTo>
                    <a:pt x="220283" y="60724"/>
                  </a:lnTo>
                  <a:lnTo>
                    <a:pt x="182093" y="85815"/>
                  </a:lnTo>
                  <a:lnTo>
                    <a:pt x="146771" y="114588"/>
                  </a:lnTo>
                  <a:lnTo>
                    <a:pt x="114588" y="146771"/>
                  </a:lnTo>
                  <a:lnTo>
                    <a:pt x="85815" y="182093"/>
                  </a:lnTo>
                  <a:lnTo>
                    <a:pt x="60724" y="220283"/>
                  </a:lnTo>
                  <a:lnTo>
                    <a:pt x="39587" y="261070"/>
                  </a:lnTo>
                  <a:lnTo>
                    <a:pt x="22675" y="304182"/>
                  </a:lnTo>
                  <a:lnTo>
                    <a:pt x="10258" y="349347"/>
                  </a:lnTo>
                  <a:lnTo>
                    <a:pt x="2609" y="396295"/>
                  </a:lnTo>
                  <a:lnTo>
                    <a:pt x="0" y="444753"/>
                  </a:lnTo>
                  <a:lnTo>
                    <a:pt x="0" y="2223770"/>
                  </a:lnTo>
                  <a:lnTo>
                    <a:pt x="2609" y="2272228"/>
                  </a:lnTo>
                  <a:lnTo>
                    <a:pt x="10258" y="2319176"/>
                  </a:lnTo>
                  <a:lnTo>
                    <a:pt x="22675" y="2364341"/>
                  </a:lnTo>
                  <a:lnTo>
                    <a:pt x="39587" y="2407453"/>
                  </a:lnTo>
                  <a:lnTo>
                    <a:pt x="60724" y="2448240"/>
                  </a:lnTo>
                  <a:lnTo>
                    <a:pt x="85815" y="2486430"/>
                  </a:lnTo>
                  <a:lnTo>
                    <a:pt x="114588" y="2521752"/>
                  </a:lnTo>
                  <a:lnTo>
                    <a:pt x="146771" y="2553935"/>
                  </a:lnTo>
                  <a:lnTo>
                    <a:pt x="182093" y="2582708"/>
                  </a:lnTo>
                  <a:lnTo>
                    <a:pt x="220283" y="2607799"/>
                  </a:lnTo>
                  <a:lnTo>
                    <a:pt x="261070" y="2628936"/>
                  </a:lnTo>
                  <a:lnTo>
                    <a:pt x="304182" y="2645848"/>
                  </a:lnTo>
                  <a:lnTo>
                    <a:pt x="349347" y="2658265"/>
                  </a:lnTo>
                  <a:lnTo>
                    <a:pt x="396295" y="2665914"/>
                  </a:lnTo>
                  <a:lnTo>
                    <a:pt x="444754" y="2668524"/>
                  </a:lnTo>
                  <a:lnTo>
                    <a:pt x="8135366" y="2668524"/>
                  </a:lnTo>
                  <a:lnTo>
                    <a:pt x="8183824" y="2665914"/>
                  </a:lnTo>
                  <a:lnTo>
                    <a:pt x="8230772" y="2658265"/>
                  </a:lnTo>
                  <a:lnTo>
                    <a:pt x="8275937" y="2645848"/>
                  </a:lnTo>
                  <a:lnTo>
                    <a:pt x="8319049" y="2628936"/>
                  </a:lnTo>
                  <a:lnTo>
                    <a:pt x="8359836" y="2607799"/>
                  </a:lnTo>
                  <a:lnTo>
                    <a:pt x="8398026" y="2582708"/>
                  </a:lnTo>
                  <a:lnTo>
                    <a:pt x="8433348" y="2553935"/>
                  </a:lnTo>
                  <a:lnTo>
                    <a:pt x="8465531" y="2521752"/>
                  </a:lnTo>
                  <a:lnTo>
                    <a:pt x="8494304" y="2486430"/>
                  </a:lnTo>
                  <a:lnTo>
                    <a:pt x="8519395" y="2448240"/>
                  </a:lnTo>
                  <a:lnTo>
                    <a:pt x="8540532" y="2407453"/>
                  </a:lnTo>
                  <a:lnTo>
                    <a:pt x="8557444" y="2364341"/>
                  </a:lnTo>
                  <a:lnTo>
                    <a:pt x="8569861" y="2319176"/>
                  </a:lnTo>
                  <a:lnTo>
                    <a:pt x="8577510" y="2272228"/>
                  </a:lnTo>
                  <a:lnTo>
                    <a:pt x="8580120" y="2223770"/>
                  </a:lnTo>
                  <a:lnTo>
                    <a:pt x="8580120" y="444753"/>
                  </a:lnTo>
                  <a:lnTo>
                    <a:pt x="8577510" y="396295"/>
                  </a:lnTo>
                  <a:lnTo>
                    <a:pt x="8569861" y="349347"/>
                  </a:lnTo>
                  <a:lnTo>
                    <a:pt x="8557444" y="304182"/>
                  </a:lnTo>
                  <a:lnTo>
                    <a:pt x="8540532" y="261070"/>
                  </a:lnTo>
                  <a:lnTo>
                    <a:pt x="8519395" y="220283"/>
                  </a:lnTo>
                  <a:lnTo>
                    <a:pt x="8494304" y="182093"/>
                  </a:lnTo>
                  <a:lnTo>
                    <a:pt x="8465531" y="146771"/>
                  </a:lnTo>
                  <a:lnTo>
                    <a:pt x="8433348" y="114588"/>
                  </a:lnTo>
                  <a:lnTo>
                    <a:pt x="8398026" y="85815"/>
                  </a:lnTo>
                  <a:lnTo>
                    <a:pt x="8359836" y="60724"/>
                  </a:lnTo>
                  <a:lnTo>
                    <a:pt x="8319049" y="39587"/>
                  </a:lnTo>
                  <a:lnTo>
                    <a:pt x="8275937" y="22675"/>
                  </a:lnTo>
                  <a:lnTo>
                    <a:pt x="8230772" y="10258"/>
                  </a:lnTo>
                  <a:lnTo>
                    <a:pt x="8183824" y="2609"/>
                  </a:lnTo>
                  <a:lnTo>
                    <a:pt x="813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0" y="444753"/>
                  </a:moveTo>
                  <a:lnTo>
                    <a:pt x="2609" y="396295"/>
                  </a:lnTo>
                  <a:lnTo>
                    <a:pt x="10258" y="349347"/>
                  </a:lnTo>
                  <a:lnTo>
                    <a:pt x="22675" y="304182"/>
                  </a:lnTo>
                  <a:lnTo>
                    <a:pt x="39587" y="261070"/>
                  </a:lnTo>
                  <a:lnTo>
                    <a:pt x="60724" y="220283"/>
                  </a:lnTo>
                  <a:lnTo>
                    <a:pt x="85815" y="182093"/>
                  </a:lnTo>
                  <a:lnTo>
                    <a:pt x="114588" y="146771"/>
                  </a:lnTo>
                  <a:lnTo>
                    <a:pt x="146771" y="114588"/>
                  </a:lnTo>
                  <a:lnTo>
                    <a:pt x="182093" y="85815"/>
                  </a:lnTo>
                  <a:lnTo>
                    <a:pt x="220283" y="60724"/>
                  </a:lnTo>
                  <a:lnTo>
                    <a:pt x="261070" y="39587"/>
                  </a:lnTo>
                  <a:lnTo>
                    <a:pt x="304182" y="22675"/>
                  </a:lnTo>
                  <a:lnTo>
                    <a:pt x="349347" y="10258"/>
                  </a:lnTo>
                  <a:lnTo>
                    <a:pt x="396295" y="2609"/>
                  </a:lnTo>
                  <a:lnTo>
                    <a:pt x="444754" y="0"/>
                  </a:lnTo>
                  <a:lnTo>
                    <a:pt x="8135366" y="0"/>
                  </a:lnTo>
                  <a:lnTo>
                    <a:pt x="8183824" y="2609"/>
                  </a:lnTo>
                  <a:lnTo>
                    <a:pt x="8230772" y="10258"/>
                  </a:lnTo>
                  <a:lnTo>
                    <a:pt x="8275937" y="22675"/>
                  </a:lnTo>
                  <a:lnTo>
                    <a:pt x="8319049" y="39587"/>
                  </a:lnTo>
                  <a:lnTo>
                    <a:pt x="8359836" y="60724"/>
                  </a:lnTo>
                  <a:lnTo>
                    <a:pt x="8398026" y="85815"/>
                  </a:lnTo>
                  <a:lnTo>
                    <a:pt x="8433348" y="114588"/>
                  </a:lnTo>
                  <a:lnTo>
                    <a:pt x="8465531" y="146771"/>
                  </a:lnTo>
                  <a:lnTo>
                    <a:pt x="8494304" y="182093"/>
                  </a:lnTo>
                  <a:lnTo>
                    <a:pt x="8519395" y="220283"/>
                  </a:lnTo>
                  <a:lnTo>
                    <a:pt x="8540532" y="261070"/>
                  </a:lnTo>
                  <a:lnTo>
                    <a:pt x="8557444" y="304182"/>
                  </a:lnTo>
                  <a:lnTo>
                    <a:pt x="8569861" y="349347"/>
                  </a:lnTo>
                  <a:lnTo>
                    <a:pt x="8577510" y="396295"/>
                  </a:lnTo>
                  <a:lnTo>
                    <a:pt x="8580120" y="444753"/>
                  </a:lnTo>
                  <a:lnTo>
                    <a:pt x="8580120" y="2223770"/>
                  </a:lnTo>
                  <a:lnTo>
                    <a:pt x="8577510" y="2272228"/>
                  </a:lnTo>
                  <a:lnTo>
                    <a:pt x="8569861" y="2319176"/>
                  </a:lnTo>
                  <a:lnTo>
                    <a:pt x="8557444" y="2364341"/>
                  </a:lnTo>
                  <a:lnTo>
                    <a:pt x="8540532" y="2407453"/>
                  </a:lnTo>
                  <a:lnTo>
                    <a:pt x="8519395" y="2448240"/>
                  </a:lnTo>
                  <a:lnTo>
                    <a:pt x="8494304" y="2486430"/>
                  </a:lnTo>
                  <a:lnTo>
                    <a:pt x="8465531" y="2521752"/>
                  </a:lnTo>
                  <a:lnTo>
                    <a:pt x="8433348" y="2553935"/>
                  </a:lnTo>
                  <a:lnTo>
                    <a:pt x="8398026" y="2582708"/>
                  </a:lnTo>
                  <a:lnTo>
                    <a:pt x="8359836" y="2607799"/>
                  </a:lnTo>
                  <a:lnTo>
                    <a:pt x="8319049" y="2628936"/>
                  </a:lnTo>
                  <a:lnTo>
                    <a:pt x="8275937" y="2645848"/>
                  </a:lnTo>
                  <a:lnTo>
                    <a:pt x="8230772" y="2658265"/>
                  </a:lnTo>
                  <a:lnTo>
                    <a:pt x="8183824" y="2665914"/>
                  </a:lnTo>
                  <a:lnTo>
                    <a:pt x="8135366" y="2668524"/>
                  </a:lnTo>
                  <a:lnTo>
                    <a:pt x="444754" y="2668524"/>
                  </a:lnTo>
                  <a:lnTo>
                    <a:pt x="396295" y="2665914"/>
                  </a:lnTo>
                  <a:lnTo>
                    <a:pt x="349347" y="2658265"/>
                  </a:lnTo>
                  <a:lnTo>
                    <a:pt x="304182" y="2645848"/>
                  </a:lnTo>
                  <a:lnTo>
                    <a:pt x="261070" y="2628936"/>
                  </a:lnTo>
                  <a:lnTo>
                    <a:pt x="220283" y="2607799"/>
                  </a:lnTo>
                  <a:lnTo>
                    <a:pt x="182093" y="2582708"/>
                  </a:lnTo>
                  <a:lnTo>
                    <a:pt x="146771" y="2553935"/>
                  </a:lnTo>
                  <a:lnTo>
                    <a:pt x="114588" y="2521752"/>
                  </a:lnTo>
                  <a:lnTo>
                    <a:pt x="85815" y="2486430"/>
                  </a:lnTo>
                  <a:lnTo>
                    <a:pt x="60724" y="2448240"/>
                  </a:lnTo>
                  <a:lnTo>
                    <a:pt x="39587" y="2407453"/>
                  </a:lnTo>
                  <a:lnTo>
                    <a:pt x="22675" y="2364341"/>
                  </a:lnTo>
                  <a:lnTo>
                    <a:pt x="10258" y="2319176"/>
                  </a:lnTo>
                  <a:lnTo>
                    <a:pt x="2609" y="2272228"/>
                  </a:lnTo>
                  <a:lnTo>
                    <a:pt x="0" y="2223770"/>
                  </a:lnTo>
                  <a:lnTo>
                    <a:pt x="0" y="44475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735" y="3538726"/>
              <a:ext cx="2874264" cy="331927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>
              <a:lnSpc>
                <a:spcPct val="99300"/>
              </a:lnSpc>
              <a:spcBef>
                <a:spcPts val="130"/>
              </a:spcBef>
            </a:pPr>
            <a:r>
              <a:rPr dirty="0"/>
              <a:t>Kí</a:t>
            </a:r>
            <a:r>
              <a:rPr dirty="0" spc="185"/>
              <a:t> </a:t>
            </a:r>
            <a:r>
              <a:rPr dirty="0"/>
              <a:t>ức</a:t>
            </a:r>
            <a:r>
              <a:rPr dirty="0" spc="175"/>
              <a:t> </a:t>
            </a:r>
            <a:r>
              <a:rPr dirty="0"/>
              <a:t>tuổi</a:t>
            </a:r>
            <a:r>
              <a:rPr dirty="0" spc="180"/>
              <a:t> </a:t>
            </a:r>
            <a:r>
              <a:rPr dirty="0"/>
              <a:t>thơ</a:t>
            </a:r>
            <a:r>
              <a:rPr dirty="0" spc="180"/>
              <a:t> </a:t>
            </a:r>
            <a:r>
              <a:rPr dirty="0"/>
              <a:t>của</a:t>
            </a:r>
            <a:r>
              <a:rPr dirty="0" spc="200"/>
              <a:t> </a:t>
            </a:r>
            <a:r>
              <a:rPr dirty="0"/>
              <a:t>tác</a:t>
            </a:r>
            <a:r>
              <a:rPr dirty="0" spc="190"/>
              <a:t> </a:t>
            </a:r>
            <a:r>
              <a:rPr dirty="0"/>
              <a:t>giả</a:t>
            </a:r>
            <a:r>
              <a:rPr dirty="0" spc="185"/>
              <a:t> </a:t>
            </a:r>
            <a:r>
              <a:rPr dirty="0"/>
              <a:t>hiện</a:t>
            </a:r>
            <a:r>
              <a:rPr dirty="0" spc="180"/>
              <a:t> </a:t>
            </a:r>
            <a:r>
              <a:rPr dirty="0" spc="-25"/>
              <a:t>lên </a:t>
            </a:r>
            <a:r>
              <a:rPr dirty="0"/>
              <a:t>sống</a:t>
            </a:r>
            <a:r>
              <a:rPr dirty="0" spc="55"/>
              <a:t>  </a:t>
            </a:r>
            <a:r>
              <a:rPr dirty="0"/>
              <a:t>động</a:t>
            </a:r>
            <a:r>
              <a:rPr dirty="0" spc="55"/>
              <a:t>  </a:t>
            </a:r>
            <a:r>
              <a:rPr dirty="0"/>
              <a:t>trong</a:t>
            </a:r>
            <a:r>
              <a:rPr dirty="0" spc="55"/>
              <a:t>  </a:t>
            </a:r>
            <a:r>
              <a:rPr dirty="0"/>
              <a:t>một</a:t>
            </a:r>
            <a:r>
              <a:rPr dirty="0" spc="60"/>
              <a:t>  </a:t>
            </a:r>
            <a:r>
              <a:rPr dirty="0"/>
              <a:t>buổi</a:t>
            </a:r>
            <a:r>
              <a:rPr dirty="0" spc="50"/>
              <a:t>  </a:t>
            </a:r>
            <a:r>
              <a:rPr dirty="0" spc="-20"/>
              <a:t>cùng </a:t>
            </a:r>
            <a:r>
              <a:rPr dirty="0"/>
              <a:t>con</a:t>
            </a:r>
            <a:r>
              <a:rPr dirty="0" spc="605"/>
              <a:t> </a:t>
            </a:r>
            <a:r>
              <a:rPr dirty="0"/>
              <a:t>trải</a:t>
            </a:r>
            <a:r>
              <a:rPr dirty="0" spc="620"/>
              <a:t> </a:t>
            </a:r>
            <a:r>
              <a:rPr dirty="0"/>
              <a:t>nghiệm</a:t>
            </a:r>
            <a:r>
              <a:rPr dirty="0" spc="610"/>
              <a:t> </a:t>
            </a:r>
            <a:r>
              <a:rPr dirty="0"/>
              <a:t>vẻ</a:t>
            </a:r>
            <a:r>
              <a:rPr dirty="0" spc="610"/>
              <a:t> </a:t>
            </a:r>
            <a:r>
              <a:rPr dirty="0"/>
              <a:t>đẹp</a:t>
            </a:r>
            <a:r>
              <a:rPr dirty="0" spc="620"/>
              <a:t> </a:t>
            </a:r>
            <a:r>
              <a:rPr dirty="0"/>
              <a:t>của</a:t>
            </a:r>
            <a:r>
              <a:rPr dirty="0" spc="615"/>
              <a:t> </a:t>
            </a:r>
            <a:r>
              <a:rPr dirty="0" spc="-20"/>
              <a:t>rừng </a:t>
            </a:r>
            <a:r>
              <a:rPr dirty="0" spc="-10"/>
              <a:t>chiều.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23392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09"/>
              <a:t>Nhắc</a:t>
            </a:r>
            <a:r>
              <a:rPr dirty="0" spc="-305"/>
              <a:t> </a:t>
            </a:r>
            <a:r>
              <a:rPr dirty="0" spc="-265"/>
              <a:t>lại</a:t>
            </a:r>
            <a:r>
              <a:rPr dirty="0" spc="-295"/>
              <a:t> </a:t>
            </a:r>
            <a:r>
              <a:rPr dirty="0" spc="-355"/>
              <a:t>nội</a:t>
            </a:r>
            <a:r>
              <a:rPr dirty="0" spc="-295"/>
              <a:t> </a:t>
            </a:r>
            <a:r>
              <a:rPr dirty="0" spc="-450"/>
              <a:t>dung,</a:t>
            </a:r>
            <a:r>
              <a:rPr dirty="0" spc="-300"/>
              <a:t> </a:t>
            </a:r>
            <a:r>
              <a:rPr dirty="0" spc="-495"/>
              <a:t>ý</a:t>
            </a:r>
            <a:r>
              <a:rPr dirty="0" spc="-295"/>
              <a:t> </a:t>
            </a:r>
            <a:r>
              <a:rPr dirty="0" spc="-475"/>
              <a:t>nghĩa</a:t>
            </a:r>
            <a:r>
              <a:rPr dirty="0" spc="-295"/>
              <a:t> </a:t>
            </a:r>
            <a:r>
              <a:rPr dirty="0" spc="-545"/>
              <a:t>của</a:t>
            </a:r>
            <a:r>
              <a:rPr dirty="0" spc="-300"/>
              <a:t> </a:t>
            </a:r>
            <a:r>
              <a:rPr dirty="0" spc="-345"/>
              <a:t>bài</a:t>
            </a:r>
            <a:r>
              <a:rPr dirty="0" spc="-295"/>
              <a:t> </a:t>
            </a:r>
            <a:r>
              <a:rPr dirty="0" spc="-555"/>
              <a:t>đọc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1367789" y="1732026"/>
            <a:ext cx="9871075" cy="31750"/>
          </a:xfrm>
          <a:custGeom>
            <a:avLst/>
            <a:gdLst/>
            <a:ahLst/>
            <a:cxnLst/>
            <a:rect l="l" t="t" r="r" b="b"/>
            <a:pathLst>
              <a:path w="9871075" h="31750">
                <a:moveTo>
                  <a:pt x="0" y="31623"/>
                </a:moveTo>
                <a:lnTo>
                  <a:pt x="9870820" y="0"/>
                </a:lnTo>
              </a:path>
            </a:pathLst>
          </a:custGeom>
          <a:ln w="28575">
            <a:solidFill>
              <a:srgbClr val="5B9BD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593850" y="2909061"/>
            <a:ext cx="10598150" cy="3949065"/>
            <a:chOff x="1593850" y="2909061"/>
            <a:chExt cx="10598150" cy="3949065"/>
          </a:xfrm>
        </p:grpSpPr>
        <p:sp>
          <p:nvSpPr>
            <p:cNvPr id="6" name="object 6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8135366" y="0"/>
                  </a:moveTo>
                  <a:lnTo>
                    <a:pt x="444754" y="0"/>
                  </a:lnTo>
                  <a:lnTo>
                    <a:pt x="396295" y="2609"/>
                  </a:lnTo>
                  <a:lnTo>
                    <a:pt x="349347" y="10258"/>
                  </a:lnTo>
                  <a:lnTo>
                    <a:pt x="304182" y="22675"/>
                  </a:lnTo>
                  <a:lnTo>
                    <a:pt x="261070" y="39587"/>
                  </a:lnTo>
                  <a:lnTo>
                    <a:pt x="220283" y="60724"/>
                  </a:lnTo>
                  <a:lnTo>
                    <a:pt x="182093" y="85815"/>
                  </a:lnTo>
                  <a:lnTo>
                    <a:pt x="146771" y="114588"/>
                  </a:lnTo>
                  <a:lnTo>
                    <a:pt x="114588" y="146771"/>
                  </a:lnTo>
                  <a:lnTo>
                    <a:pt x="85815" y="182093"/>
                  </a:lnTo>
                  <a:lnTo>
                    <a:pt x="60724" y="220283"/>
                  </a:lnTo>
                  <a:lnTo>
                    <a:pt x="39587" y="261070"/>
                  </a:lnTo>
                  <a:lnTo>
                    <a:pt x="22675" y="304182"/>
                  </a:lnTo>
                  <a:lnTo>
                    <a:pt x="10258" y="349347"/>
                  </a:lnTo>
                  <a:lnTo>
                    <a:pt x="2609" y="396295"/>
                  </a:lnTo>
                  <a:lnTo>
                    <a:pt x="0" y="444753"/>
                  </a:lnTo>
                  <a:lnTo>
                    <a:pt x="0" y="2223770"/>
                  </a:lnTo>
                  <a:lnTo>
                    <a:pt x="2609" y="2272228"/>
                  </a:lnTo>
                  <a:lnTo>
                    <a:pt x="10258" y="2319176"/>
                  </a:lnTo>
                  <a:lnTo>
                    <a:pt x="22675" y="2364341"/>
                  </a:lnTo>
                  <a:lnTo>
                    <a:pt x="39587" y="2407453"/>
                  </a:lnTo>
                  <a:lnTo>
                    <a:pt x="60724" y="2448240"/>
                  </a:lnTo>
                  <a:lnTo>
                    <a:pt x="85815" y="2486430"/>
                  </a:lnTo>
                  <a:lnTo>
                    <a:pt x="114588" y="2521752"/>
                  </a:lnTo>
                  <a:lnTo>
                    <a:pt x="146771" y="2553935"/>
                  </a:lnTo>
                  <a:lnTo>
                    <a:pt x="182093" y="2582708"/>
                  </a:lnTo>
                  <a:lnTo>
                    <a:pt x="220283" y="2607799"/>
                  </a:lnTo>
                  <a:lnTo>
                    <a:pt x="261070" y="2628936"/>
                  </a:lnTo>
                  <a:lnTo>
                    <a:pt x="304182" y="2645848"/>
                  </a:lnTo>
                  <a:lnTo>
                    <a:pt x="349347" y="2658265"/>
                  </a:lnTo>
                  <a:lnTo>
                    <a:pt x="396295" y="2665914"/>
                  </a:lnTo>
                  <a:lnTo>
                    <a:pt x="444754" y="2668524"/>
                  </a:lnTo>
                  <a:lnTo>
                    <a:pt x="8135366" y="2668524"/>
                  </a:lnTo>
                  <a:lnTo>
                    <a:pt x="8183824" y="2665914"/>
                  </a:lnTo>
                  <a:lnTo>
                    <a:pt x="8230772" y="2658265"/>
                  </a:lnTo>
                  <a:lnTo>
                    <a:pt x="8275937" y="2645848"/>
                  </a:lnTo>
                  <a:lnTo>
                    <a:pt x="8319049" y="2628936"/>
                  </a:lnTo>
                  <a:lnTo>
                    <a:pt x="8359836" y="2607799"/>
                  </a:lnTo>
                  <a:lnTo>
                    <a:pt x="8398026" y="2582708"/>
                  </a:lnTo>
                  <a:lnTo>
                    <a:pt x="8433348" y="2553935"/>
                  </a:lnTo>
                  <a:lnTo>
                    <a:pt x="8465531" y="2521752"/>
                  </a:lnTo>
                  <a:lnTo>
                    <a:pt x="8494304" y="2486430"/>
                  </a:lnTo>
                  <a:lnTo>
                    <a:pt x="8519395" y="2448240"/>
                  </a:lnTo>
                  <a:lnTo>
                    <a:pt x="8540532" y="2407453"/>
                  </a:lnTo>
                  <a:lnTo>
                    <a:pt x="8557444" y="2364341"/>
                  </a:lnTo>
                  <a:lnTo>
                    <a:pt x="8569861" y="2319176"/>
                  </a:lnTo>
                  <a:lnTo>
                    <a:pt x="8577510" y="2272228"/>
                  </a:lnTo>
                  <a:lnTo>
                    <a:pt x="8580120" y="2223770"/>
                  </a:lnTo>
                  <a:lnTo>
                    <a:pt x="8580120" y="444753"/>
                  </a:lnTo>
                  <a:lnTo>
                    <a:pt x="8577510" y="396295"/>
                  </a:lnTo>
                  <a:lnTo>
                    <a:pt x="8569861" y="349347"/>
                  </a:lnTo>
                  <a:lnTo>
                    <a:pt x="8557444" y="304182"/>
                  </a:lnTo>
                  <a:lnTo>
                    <a:pt x="8540532" y="261070"/>
                  </a:lnTo>
                  <a:lnTo>
                    <a:pt x="8519395" y="220283"/>
                  </a:lnTo>
                  <a:lnTo>
                    <a:pt x="8494304" y="182093"/>
                  </a:lnTo>
                  <a:lnTo>
                    <a:pt x="8465531" y="146771"/>
                  </a:lnTo>
                  <a:lnTo>
                    <a:pt x="8433348" y="114588"/>
                  </a:lnTo>
                  <a:lnTo>
                    <a:pt x="8398026" y="85815"/>
                  </a:lnTo>
                  <a:lnTo>
                    <a:pt x="8359836" y="60724"/>
                  </a:lnTo>
                  <a:lnTo>
                    <a:pt x="8319049" y="39587"/>
                  </a:lnTo>
                  <a:lnTo>
                    <a:pt x="8275937" y="22675"/>
                  </a:lnTo>
                  <a:lnTo>
                    <a:pt x="8230772" y="10258"/>
                  </a:lnTo>
                  <a:lnTo>
                    <a:pt x="8183824" y="2609"/>
                  </a:lnTo>
                  <a:lnTo>
                    <a:pt x="81353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00200" y="2915411"/>
              <a:ext cx="8580120" cy="2668905"/>
            </a:xfrm>
            <a:custGeom>
              <a:avLst/>
              <a:gdLst/>
              <a:ahLst/>
              <a:cxnLst/>
              <a:rect l="l" t="t" r="r" b="b"/>
              <a:pathLst>
                <a:path w="8580120" h="2668904">
                  <a:moveTo>
                    <a:pt x="0" y="444753"/>
                  </a:moveTo>
                  <a:lnTo>
                    <a:pt x="2609" y="396295"/>
                  </a:lnTo>
                  <a:lnTo>
                    <a:pt x="10258" y="349347"/>
                  </a:lnTo>
                  <a:lnTo>
                    <a:pt x="22675" y="304182"/>
                  </a:lnTo>
                  <a:lnTo>
                    <a:pt x="39587" y="261070"/>
                  </a:lnTo>
                  <a:lnTo>
                    <a:pt x="60724" y="220283"/>
                  </a:lnTo>
                  <a:lnTo>
                    <a:pt x="85815" y="182093"/>
                  </a:lnTo>
                  <a:lnTo>
                    <a:pt x="114588" y="146771"/>
                  </a:lnTo>
                  <a:lnTo>
                    <a:pt x="146771" y="114588"/>
                  </a:lnTo>
                  <a:lnTo>
                    <a:pt x="182093" y="85815"/>
                  </a:lnTo>
                  <a:lnTo>
                    <a:pt x="220283" y="60724"/>
                  </a:lnTo>
                  <a:lnTo>
                    <a:pt x="261070" y="39587"/>
                  </a:lnTo>
                  <a:lnTo>
                    <a:pt x="304182" y="22675"/>
                  </a:lnTo>
                  <a:lnTo>
                    <a:pt x="349347" y="10258"/>
                  </a:lnTo>
                  <a:lnTo>
                    <a:pt x="396295" y="2609"/>
                  </a:lnTo>
                  <a:lnTo>
                    <a:pt x="444754" y="0"/>
                  </a:lnTo>
                  <a:lnTo>
                    <a:pt x="8135366" y="0"/>
                  </a:lnTo>
                  <a:lnTo>
                    <a:pt x="8183824" y="2609"/>
                  </a:lnTo>
                  <a:lnTo>
                    <a:pt x="8230772" y="10258"/>
                  </a:lnTo>
                  <a:lnTo>
                    <a:pt x="8275937" y="22675"/>
                  </a:lnTo>
                  <a:lnTo>
                    <a:pt x="8319049" y="39587"/>
                  </a:lnTo>
                  <a:lnTo>
                    <a:pt x="8359836" y="60724"/>
                  </a:lnTo>
                  <a:lnTo>
                    <a:pt x="8398026" y="85815"/>
                  </a:lnTo>
                  <a:lnTo>
                    <a:pt x="8433348" y="114588"/>
                  </a:lnTo>
                  <a:lnTo>
                    <a:pt x="8465531" y="146771"/>
                  </a:lnTo>
                  <a:lnTo>
                    <a:pt x="8494304" y="182093"/>
                  </a:lnTo>
                  <a:lnTo>
                    <a:pt x="8519395" y="220283"/>
                  </a:lnTo>
                  <a:lnTo>
                    <a:pt x="8540532" y="261070"/>
                  </a:lnTo>
                  <a:lnTo>
                    <a:pt x="8557444" y="304182"/>
                  </a:lnTo>
                  <a:lnTo>
                    <a:pt x="8569861" y="349347"/>
                  </a:lnTo>
                  <a:lnTo>
                    <a:pt x="8577510" y="396295"/>
                  </a:lnTo>
                  <a:lnTo>
                    <a:pt x="8580120" y="444753"/>
                  </a:lnTo>
                  <a:lnTo>
                    <a:pt x="8580120" y="2223770"/>
                  </a:lnTo>
                  <a:lnTo>
                    <a:pt x="8577510" y="2272228"/>
                  </a:lnTo>
                  <a:lnTo>
                    <a:pt x="8569861" y="2319176"/>
                  </a:lnTo>
                  <a:lnTo>
                    <a:pt x="8557444" y="2364341"/>
                  </a:lnTo>
                  <a:lnTo>
                    <a:pt x="8540532" y="2407453"/>
                  </a:lnTo>
                  <a:lnTo>
                    <a:pt x="8519395" y="2448240"/>
                  </a:lnTo>
                  <a:lnTo>
                    <a:pt x="8494304" y="2486430"/>
                  </a:lnTo>
                  <a:lnTo>
                    <a:pt x="8465531" y="2521752"/>
                  </a:lnTo>
                  <a:lnTo>
                    <a:pt x="8433348" y="2553935"/>
                  </a:lnTo>
                  <a:lnTo>
                    <a:pt x="8398026" y="2582708"/>
                  </a:lnTo>
                  <a:lnTo>
                    <a:pt x="8359836" y="2607799"/>
                  </a:lnTo>
                  <a:lnTo>
                    <a:pt x="8319049" y="2628936"/>
                  </a:lnTo>
                  <a:lnTo>
                    <a:pt x="8275937" y="2645848"/>
                  </a:lnTo>
                  <a:lnTo>
                    <a:pt x="8230772" y="2658265"/>
                  </a:lnTo>
                  <a:lnTo>
                    <a:pt x="8183824" y="2665914"/>
                  </a:lnTo>
                  <a:lnTo>
                    <a:pt x="8135366" y="2668524"/>
                  </a:lnTo>
                  <a:lnTo>
                    <a:pt x="444754" y="2668524"/>
                  </a:lnTo>
                  <a:lnTo>
                    <a:pt x="396295" y="2665914"/>
                  </a:lnTo>
                  <a:lnTo>
                    <a:pt x="349347" y="2658265"/>
                  </a:lnTo>
                  <a:lnTo>
                    <a:pt x="304182" y="2645848"/>
                  </a:lnTo>
                  <a:lnTo>
                    <a:pt x="261070" y="2628936"/>
                  </a:lnTo>
                  <a:lnTo>
                    <a:pt x="220283" y="2607799"/>
                  </a:lnTo>
                  <a:lnTo>
                    <a:pt x="182093" y="2582708"/>
                  </a:lnTo>
                  <a:lnTo>
                    <a:pt x="146771" y="2553935"/>
                  </a:lnTo>
                  <a:lnTo>
                    <a:pt x="114588" y="2521752"/>
                  </a:lnTo>
                  <a:lnTo>
                    <a:pt x="85815" y="2486430"/>
                  </a:lnTo>
                  <a:lnTo>
                    <a:pt x="60724" y="2448240"/>
                  </a:lnTo>
                  <a:lnTo>
                    <a:pt x="39587" y="2407453"/>
                  </a:lnTo>
                  <a:lnTo>
                    <a:pt x="22675" y="2364341"/>
                  </a:lnTo>
                  <a:lnTo>
                    <a:pt x="10258" y="2319176"/>
                  </a:lnTo>
                  <a:lnTo>
                    <a:pt x="2609" y="2272228"/>
                  </a:lnTo>
                  <a:lnTo>
                    <a:pt x="0" y="2223770"/>
                  </a:lnTo>
                  <a:lnTo>
                    <a:pt x="0" y="444753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17735" y="3538726"/>
              <a:ext cx="2874264" cy="331927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algn="just" marL="12700" marR="5080">
              <a:lnSpc>
                <a:spcPct val="99300"/>
              </a:lnSpc>
              <a:spcBef>
                <a:spcPts val="130"/>
              </a:spcBef>
            </a:pPr>
            <a:r>
              <a:rPr dirty="0"/>
              <a:t>Tuổi</a:t>
            </a:r>
            <a:r>
              <a:rPr dirty="0" spc="-100"/>
              <a:t> </a:t>
            </a:r>
            <a:r>
              <a:rPr dirty="0"/>
              <a:t>thơ</a:t>
            </a:r>
            <a:r>
              <a:rPr dirty="0" spc="-85"/>
              <a:t> </a:t>
            </a:r>
            <a:r>
              <a:rPr dirty="0"/>
              <a:t>của</a:t>
            </a:r>
            <a:r>
              <a:rPr dirty="0" spc="-85"/>
              <a:t> </a:t>
            </a:r>
            <a:r>
              <a:rPr dirty="0"/>
              <a:t>mỗi</a:t>
            </a:r>
            <a:r>
              <a:rPr dirty="0" spc="-80"/>
              <a:t> </a:t>
            </a:r>
            <a:r>
              <a:rPr dirty="0"/>
              <a:t>người</a:t>
            </a:r>
            <a:r>
              <a:rPr dirty="0" spc="-85"/>
              <a:t> </a:t>
            </a:r>
            <a:r>
              <a:rPr dirty="0"/>
              <a:t>thường</a:t>
            </a:r>
            <a:r>
              <a:rPr dirty="0" spc="-75"/>
              <a:t> </a:t>
            </a:r>
            <a:r>
              <a:rPr dirty="0" spc="-25"/>
              <a:t>rất </a:t>
            </a:r>
            <a:r>
              <a:rPr dirty="0"/>
              <a:t>đẹp,</a:t>
            </a:r>
            <a:r>
              <a:rPr dirty="0" spc="825"/>
              <a:t> </a:t>
            </a:r>
            <a:r>
              <a:rPr dirty="0"/>
              <a:t>rất</a:t>
            </a:r>
            <a:r>
              <a:rPr dirty="0" spc="830"/>
              <a:t> </a:t>
            </a:r>
            <a:r>
              <a:rPr dirty="0"/>
              <a:t>đáng</a:t>
            </a:r>
            <a:r>
              <a:rPr dirty="0" spc="825"/>
              <a:t> </a:t>
            </a:r>
            <a:r>
              <a:rPr dirty="0"/>
              <a:t>yêu.</a:t>
            </a:r>
            <a:r>
              <a:rPr dirty="0" spc="844"/>
              <a:t> </a:t>
            </a:r>
            <a:r>
              <a:rPr dirty="0"/>
              <a:t>Cần</a:t>
            </a:r>
            <a:r>
              <a:rPr dirty="0" spc="835"/>
              <a:t> </a:t>
            </a:r>
            <a:r>
              <a:rPr dirty="0"/>
              <a:t>biết</a:t>
            </a:r>
            <a:r>
              <a:rPr dirty="0" spc="825"/>
              <a:t> </a:t>
            </a:r>
            <a:r>
              <a:rPr dirty="0" spc="-20"/>
              <a:t>trân </a:t>
            </a:r>
            <a:r>
              <a:rPr dirty="0"/>
              <a:t>trọng</a:t>
            </a:r>
            <a:r>
              <a:rPr dirty="0" spc="30"/>
              <a:t> </a:t>
            </a:r>
            <a:r>
              <a:rPr dirty="0"/>
              <a:t>kỉ</a:t>
            </a:r>
            <a:r>
              <a:rPr dirty="0" spc="15"/>
              <a:t> </a:t>
            </a:r>
            <a:r>
              <a:rPr dirty="0"/>
              <a:t>niệm</a:t>
            </a:r>
            <a:r>
              <a:rPr dirty="0" spc="10"/>
              <a:t> </a:t>
            </a:r>
            <a:r>
              <a:rPr dirty="0"/>
              <a:t>tuổi</a:t>
            </a:r>
            <a:r>
              <a:rPr dirty="0" spc="30"/>
              <a:t> </a:t>
            </a:r>
            <a:r>
              <a:rPr dirty="0"/>
              <a:t>thơ</a:t>
            </a:r>
            <a:r>
              <a:rPr dirty="0" spc="20"/>
              <a:t> </a:t>
            </a:r>
            <a:r>
              <a:rPr dirty="0"/>
              <a:t>và</a:t>
            </a:r>
            <a:r>
              <a:rPr dirty="0" spc="15"/>
              <a:t> </a:t>
            </a:r>
            <a:r>
              <a:rPr dirty="0"/>
              <a:t>trân</a:t>
            </a:r>
            <a:r>
              <a:rPr dirty="0" spc="25"/>
              <a:t> </a:t>
            </a:r>
            <a:r>
              <a:rPr dirty="0" spc="-10"/>
              <a:t>trọng </a:t>
            </a:r>
            <a:r>
              <a:rPr dirty="0"/>
              <a:t>giá</a:t>
            </a:r>
            <a:r>
              <a:rPr dirty="0" spc="-65"/>
              <a:t> </a:t>
            </a:r>
            <a:r>
              <a:rPr dirty="0"/>
              <a:t>trị</a:t>
            </a:r>
            <a:r>
              <a:rPr dirty="0" spc="-55"/>
              <a:t> </a:t>
            </a:r>
            <a:r>
              <a:rPr dirty="0"/>
              <a:t>tốt</a:t>
            </a:r>
            <a:r>
              <a:rPr dirty="0" spc="-50"/>
              <a:t> </a:t>
            </a:r>
            <a:r>
              <a:rPr dirty="0"/>
              <a:t>đẹp</a:t>
            </a:r>
            <a:r>
              <a:rPr dirty="0" spc="-55"/>
              <a:t> </a:t>
            </a:r>
            <a:r>
              <a:rPr dirty="0"/>
              <a:t>của</a:t>
            </a:r>
            <a:r>
              <a:rPr dirty="0" spc="-60"/>
              <a:t> </a:t>
            </a:r>
            <a:r>
              <a:rPr dirty="0"/>
              <a:t>cuộc</a:t>
            </a:r>
            <a:r>
              <a:rPr dirty="0" spc="-55"/>
              <a:t> </a:t>
            </a:r>
            <a:r>
              <a:rPr dirty="0" spc="-10"/>
              <a:t>sống.</a:t>
            </a: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6220" y="2840735"/>
            <a:ext cx="1496568" cy="381457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4461" y="2464054"/>
            <a:ext cx="11404600" cy="4008754"/>
            <a:chOff x="394461" y="2464054"/>
            <a:chExt cx="11404600" cy="4008754"/>
          </a:xfrm>
        </p:grpSpPr>
        <p:sp>
          <p:nvSpPr>
            <p:cNvPr id="4" name="object 4" descr=""/>
            <p:cNvSpPr/>
            <p:nvPr/>
          </p:nvSpPr>
          <p:spPr>
            <a:xfrm>
              <a:off x="400811" y="2470404"/>
              <a:ext cx="11391900" cy="3996054"/>
            </a:xfrm>
            <a:custGeom>
              <a:avLst/>
              <a:gdLst/>
              <a:ahLst/>
              <a:cxnLst/>
              <a:rect l="l" t="t" r="r" b="b"/>
              <a:pathLst>
                <a:path w="11391900" h="3996054">
                  <a:moveTo>
                    <a:pt x="10725912" y="0"/>
                  </a:moveTo>
                  <a:lnTo>
                    <a:pt x="666000" y="0"/>
                  </a:lnTo>
                  <a:lnTo>
                    <a:pt x="618438" y="1672"/>
                  </a:lnTo>
                  <a:lnTo>
                    <a:pt x="571778" y="6614"/>
                  </a:lnTo>
                  <a:lnTo>
                    <a:pt x="526133" y="14712"/>
                  </a:lnTo>
                  <a:lnTo>
                    <a:pt x="481616" y="25855"/>
                  </a:lnTo>
                  <a:lnTo>
                    <a:pt x="438340" y="39928"/>
                  </a:lnTo>
                  <a:lnTo>
                    <a:pt x="396417" y="56821"/>
                  </a:lnTo>
                  <a:lnTo>
                    <a:pt x="355960" y="76419"/>
                  </a:lnTo>
                  <a:lnTo>
                    <a:pt x="317082" y="98610"/>
                  </a:lnTo>
                  <a:lnTo>
                    <a:pt x="279895" y="123281"/>
                  </a:lnTo>
                  <a:lnTo>
                    <a:pt x="244513" y="150320"/>
                  </a:lnTo>
                  <a:lnTo>
                    <a:pt x="211047" y="179614"/>
                  </a:lnTo>
                  <a:lnTo>
                    <a:pt x="179611" y="211050"/>
                  </a:lnTo>
                  <a:lnTo>
                    <a:pt x="150317" y="244516"/>
                  </a:lnTo>
                  <a:lnTo>
                    <a:pt x="123278" y="279898"/>
                  </a:lnTo>
                  <a:lnTo>
                    <a:pt x="98607" y="317084"/>
                  </a:lnTo>
                  <a:lnTo>
                    <a:pt x="76416" y="355961"/>
                  </a:lnTo>
                  <a:lnTo>
                    <a:pt x="56819" y="396417"/>
                  </a:lnTo>
                  <a:lnTo>
                    <a:pt x="39927" y="438339"/>
                  </a:lnTo>
                  <a:lnTo>
                    <a:pt x="25854" y="481613"/>
                  </a:lnTo>
                  <a:lnTo>
                    <a:pt x="14712" y="526128"/>
                  </a:lnTo>
                  <a:lnTo>
                    <a:pt x="6613" y="571771"/>
                  </a:lnTo>
                  <a:lnTo>
                    <a:pt x="1672" y="618428"/>
                  </a:lnTo>
                  <a:lnTo>
                    <a:pt x="0" y="665988"/>
                  </a:lnTo>
                  <a:lnTo>
                    <a:pt x="0" y="3329927"/>
                  </a:lnTo>
                  <a:lnTo>
                    <a:pt x="1672" y="3377489"/>
                  </a:lnTo>
                  <a:lnTo>
                    <a:pt x="6613" y="3424149"/>
                  </a:lnTo>
                  <a:lnTo>
                    <a:pt x="14712" y="3469794"/>
                  </a:lnTo>
                  <a:lnTo>
                    <a:pt x="25854" y="3514311"/>
                  </a:lnTo>
                  <a:lnTo>
                    <a:pt x="39927" y="3557587"/>
                  </a:lnTo>
                  <a:lnTo>
                    <a:pt x="56819" y="3599510"/>
                  </a:lnTo>
                  <a:lnTo>
                    <a:pt x="76416" y="3639967"/>
                  </a:lnTo>
                  <a:lnTo>
                    <a:pt x="98607" y="3678845"/>
                  </a:lnTo>
                  <a:lnTo>
                    <a:pt x="123278" y="3716032"/>
                  </a:lnTo>
                  <a:lnTo>
                    <a:pt x="150317" y="3751414"/>
                  </a:lnTo>
                  <a:lnTo>
                    <a:pt x="179611" y="3784880"/>
                  </a:lnTo>
                  <a:lnTo>
                    <a:pt x="211047" y="3816316"/>
                  </a:lnTo>
                  <a:lnTo>
                    <a:pt x="244513" y="3845610"/>
                  </a:lnTo>
                  <a:lnTo>
                    <a:pt x="279895" y="3872649"/>
                  </a:lnTo>
                  <a:lnTo>
                    <a:pt x="317082" y="3897320"/>
                  </a:lnTo>
                  <a:lnTo>
                    <a:pt x="355960" y="3919511"/>
                  </a:lnTo>
                  <a:lnTo>
                    <a:pt x="396417" y="3939108"/>
                  </a:lnTo>
                  <a:lnTo>
                    <a:pt x="438340" y="3956000"/>
                  </a:lnTo>
                  <a:lnTo>
                    <a:pt x="481616" y="3970073"/>
                  </a:lnTo>
                  <a:lnTo>
                    <a:pt x="526133" y="3981215"/>
                  </a:lnTo>
                  <a:lnTo>
                    <a:pt x="571778" y="3989314"/>
                  </a:lnTo>
                  <a:lnTo>
                    <a:pt x="618438" y="3994255"/>
                  </a:lnTo>
                  <a:lnTo>
                    <a:pt x="666000" y="3995928"/>
                  </a:lnTo>
                  <a:lnTo>
                    <a:pt x="10725912" y="3995928"/>
                  </a:lnTo>
                  <a:lnTo>
                    <a:pt x="10773471" y="3994255"/>
                  </a:lnTo>
                  <a:lnTo>
                    <a:pt x="10820128" y="3989314"/>
                  </a:lnTo>
                  <a:lnTo>
                    <a:pt x="10865771" y="3981215"/>
                  </a:lnTo>
                  <a:lnTo>
                    <a:pt x="10910286" y="3970073"/>
                  </a:lnTo>
                  <a:lnTo>
                    <a:pt x="10953560" y="3956000"/>
                  </a:lnTo>
                  <a:lnTo>
                    <a:pt x="10995482" y="3939108"/>
                  </a:lnTo>
                  <a:lnTo>
                    <a:pt x="11035938" y="3919511"/>
                  </a:lnTo>
                  <a:lnTo>
                    <a:pt x="11074815" y="3897320"/>
                  </a:lnTo>
                  <a:lnTo>
                    <a:pt x="11112001" y="3872649"/>
                  </a:lnTo>
                  <a:lnTo>
                    <a:pt x="11147383" y="3845610"/>
                  </a:lnTo>
                  <a:lnTo>
                    <a:pt x="11180849" y="3816316"/>
                  </a:lnTo>
                  <a:lnTo>
                    <a:pt x="11212285" y="3784880"/>
                  </a:lnTo>
                  <a:lnTo>
                    <a:pt x="11241579" y="3751414"/>
                  </a:lnTo>
                  <a:lnTo>
                    <a:pt x="11268618" y="3716032"/>
                  </a:lnTo>
                  <a:lnTo>
                    <a:pt x="11293289" y="3678845"/>
                  </a:lnTo>
                  <a:lnTo>
                    <a:pt x="11315480" y="3639967"/>
                  </a:lnTo>
                  <a:lnTo>
                    <a:pt x="11335078" y="3599510"/>
                  </a:lnTo>
                  <a:lnTo>
                    <a:pt x="11351971" y="3557587"/>
                  </a:lnTo>
                  <a:lnTo>
                    <a:pt x="11366044" y="3514311"/>
                  </a:lnTo>
                  <a:lnTo>
                    <a:pt x="11377187" y="3469794"/>
                  </a:lnTo>
                  <a:lnTo>
                    <a:pt x="11385285" y="3424149"/>
                  </a:lnTo>
                  <a:lnTo>
                    <a:pt x="11390227" y="3377489"/>
                  </a:lnTo>
                  <a:lnTo>
                    <a:pt x="11391900" y="3329927"/>
                  </a:lnTo>
                  <a:lnTo>
                    <a:pt x="11391900" y="665988"/>
                  </a:lnTo>
                  <a:lnTo>
                    <a:pt x="11390227" y="618428"/>
                  </a:lnTo>
                  <a:lnTo>
                    <a:pt x="11385285" y="571771"/>
                  </a:lnTo>
                  <a:lnTo>
                    <a:pt x="11377187" y="526128"/>
                  </a:lnTo>
                  <a:lnTo>
                    <a:pt x="11366044" y="481613"/>
                  </a:lnTo>
                  <a:lnTo>
                    <a:pt x="11351971" y="438339"/>
                  </a:lnTo>
                  <a:lnTo>
                    <a:pt x="11335078" y="396417"/>
                  </a:lnTo>
                  <a:lnTo>
                    <a:pt x="11315480" y="355961"/>
                  </a:lnTo>
                  <a:lnTo>
                    <a:pt x="11293289" y="317084"/>
                  </a:lnTo>
                  <a:lnTo>
                    <a:pt x="11268618" y="279898"/>
                  </a:lnTo>
                  <a:lnTo>
                    <a:pt x="11241579" y="244516"/>
                  </a:lnTo>
                  <a:lnTo>
                    <a:pt x="11212285" y="211050"/>
                  </a:lnTo>
                  <a:lnTo>
                    <a:pt x="11180849" y="179614"/>
                  </a:lnTo>
                  <a:lnTo>
                    <a:pt x="11147383" y="150320"/>
                  </a:lnTo>
                  <a:lnTo>
                    <a:pt x="11112001" y="123281"/>
                  </a:lnTo>
                  <a:lnTo>
                    <a:pt x="11074815" y="98610"/>
                  </a:lnTo>
                  <a:lnTo>
                    <a:pt x="11035938" y="76419"/>
                  </a:lnTo>
                  <a:lnTo>
                    <a:pt x="10995482" y="56821"/>
                  </a:lnTo>
                  <a:lnTo>
                    <a:pt x="10953560" y="39928"/>
                  </a:lnTo>
                  <a:lnTo>
                    <a:pt x="10910286" y="25855"/>
                  </a:lnTo>
                  <a:lnTo>
                    <a:pt x="10865771" y="14712"/>
                  </a:lnTo>
                  <a:lnTo>
                    <a:pt x="10820128" y="6614"/>
                  </a:lnTo>
                  <a:lnTo>
                    <a:pt x="10773471" y="1672"/>
                  </a:lnTo>
                  <a:lnTo>
                    <a:pt x="107259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0811" y="2470404"/>
              <a:ext cx="11391900" cy="3996054"/>
            </a:xfrm>
            <a:custGeom>
              <a:avLst/>
              <a:gdLst/>
              <a:ahLst/>
              <a:cxnLst/>
              <a:rect l="l" t="t" r="r" b="b"/>
              <a:pathLst>
                <a:path w="11391900" h="3996054">
                  <a:moveTo>
                    <a:pt x="0" y="665988"/>
                  </a:moveTo>
                  <a:lnTo>
                    <a:pt x="1672" y="618428"/>
                  </a:lnTo>
                  <a:lnTo>
                    <a:pt x="6613" y="571771"/>
                  </a:lnTo>
                  <a:lnTo>
                    <a:pt x="14712" y="526128"/>
                  </a:lnTo>
                  <a:lnTo>
                    <a:pt x="25854" y="481613"/>
                  </a:lnTo>
                  <a:lnTo>
                    <a:pt x="39927" y="438339"/>
                  </a:lnTo>
                  <a:lnTo>
                    <a:pt x="56819" y="396417"/>
                  </a:lnTo>
                  <a:lnTo>
                    <a:pt x="76416" y="355961"/>
                  </a:lnTo>
                  <a:lnTo>
                    <a:pt x="98607" y="317084"/>
                  </a:lnTo>
                  <a:lnTo>
                    <a:pt x="123278" y="279898"/>
                  </a:lnTo>
                  <a:lnTo>
                    <a:pt x="150317" y="244516"/>
                  </a:lnTo>
                  <a:lnTo>
                    <a:pt x="179611" y="211050"/>
                  </a:lnTo>
                  <a:lnTo>
                    <a:pt x="211047" y="179614"/>
                  </a:lnTo>
                  <a:lnTo>
                    <a:pt x="244513" y="150320"/>
                  </a:lnTo>
                  <a:lnTo>
                    <a:pt x="279895" y="123281"/>
                  </a:lnTo>
                  <a:lnTo>
                    <a:pt x="317082" y="98610"/>
                  </a:lnTo>
                  <a:lnTo>
                    <a:pt x="355960" y="76419"/>
                  </a:lnTo>
                  <a:lnTo>
                    <a:pt x="396417" y="56821"/>
                  </a:lnTo>
                  <a:lnTo>
                    <a:pt x="438340" y="39928"/>
                  </a:lnTo>
                  <a:lnTo>
                    <a:pt x="481616" y="25855"/>
                  </a:lnTo>
                  <a:lnTo>
                    <a:pt x="526133" y="14712"/>
                  </a:lnTo>
                  <a:lnTo>
                    <a:pt x="571778" y="6614"/>
                  </a:lnTo>
                  <a:lnTo>
                    <a:pt x="618438" y="1672"/>
                  </a:lnTo>
                  <a:lnTo>
                    <a:pt x="666000" y="0"/>
                  </a:lnTo>
                  <a:lnTo>
                    <a:pt x="10725912" y="0"/>
                  </a:lnTo>
                  <a:lnTo>
                    <a:pt x="10773471" y="1672"/>
                  </a:lnTo>
                  <a:lnTo>
                    <a:pt x="10820128" y="6614"/>
                  </a:lnTo>
                  <a:lnTo>
                    <a:pt x="10865771" y="14712"/>
                  </a:lnTo>
                  <a:lnTo>
                    <a:pt x="10910286" y="25855"/>
                  </a:lnTo>
                  <a:lnTo>
                    <a:pt x="10953560" y="39928"/>
                  </a:lnTo>
                  <a:lnTo>
                    <a:pt x="10995482" y="56821"/>
                  </a:lnTo>
                  <a:lnTo>
                    <a:pt x="11035938" y="76419"/>
                  </a:lnTo>
                  <a:lnTo>
                    <a:pt x="11074815" y="98610"/>
                  </a:lnTo>
                  <a:lnTo>
                    <a:pt x="11112001" y="123281"/>
                  </a:lnTo>
                  <a:lnTo>
                    <a:pt x="11147383" y="150320"/>
                  </a:lnTo>
                  <a:lnTo>
                    <a:pt x="11180849" y="179614"/>
                  </a:lnTo>
                  <a:lnTo>
                    <a:pt x="11212285" y="211050"/>
                  </a:lnTo>
                  <a:lnTo>
                    <a:pt x="11241579" y="244516"/>
                  </a:lnTo>
                  <a:lnTo>
                    <a:pt x="11268618" y="279898"/>
                  </a:lnTo>
                  <a:lnTo>
                    <a:pt x="11293289" y="317084"/>
                  </a:lnTo>
                  <a:lnTo>
                    <a:pt x="11315480" y="355961"/>
                  </a:lnTo>
                  <a:lnTo>
                    <a:pt x="11335078" y="396417"/>
                  </a:lnTo>
                  <a:lnTo>
                    <a:pt x="11351971" y="438339"/>
                  </a:lnTo>
                  <a:lnTo>
                    <a:pt x="11366044" y="481613"/>
                  </a:lnTo>
                  <a:lnTo>
                    <a:pt x="11377187" y="526128"/>
                  </a:lnTo>
                  <a:lnTo>
                    <a:pt x="11385285" y="571771"/>
                  </a:lnTo>
                  <a:lnTo>
                    <a:pt x="11390227" y="618428"/>
                  </a:lnTo>
                  <a:lnTo>
                    <a:pt x="11391900" y="665988"/>
                  </a:lnTo>
                  <a:lnTo>
                    <a:pt x="11391900" y="3329927"/>
                  </a:lnTo>
                  <a:lnTo>
                    <a:pt x="11390227" y="3377489"/>
                  </a:lnTo>
                  <a:lnTo>
                    <a:pt x="11385285" y="3424149"/>
                  </a:lnTo>
                  <a:lnTo>
                    <a:pt x="11377187" y="3469794"/>
                  </a:lnTo>
                  <a:lnTo>
                    <a:pt x="11366044" y="3514311"/>
                  </a:lnTo>
                  <a:lnTo>
                    <a:pt x="11351971" y="3557587"/>
                  </a:lnTo>
                  <a:lnTo>
                    <a:pt x="11335078" y="3599510"/>
                  </a:lnTo>
                  <a:lnTo>
                    <a:pt x="11315480" y="3639967"/>
                  </a:lnTo>
                  <a:lnTo>
                    <a:pt x="11293289" y="3678845"/>
                  </a:lnTo>
                  <a:lnTo>
                    <a:pt x="11268618" y="3716032"/>
                  </a:lnTo>
                  <a:lnTo>
                    <a:pt x="11241579" y="3751414"/>
                  </a:lnTo>
                  <a:lnTo>
                    <a:pt x="11212285" y="3784880"/>
                  </a:lnTo>
                  <a:lnTo>
                    <a:pt x="11180849" y="3816316"/>
                  </a:lnTo>
                  <a:lnTo>
                    <a:pt x="11147383" y="3845610"/>
                  </a:lnTo>
                  <a:lnTo>
                    <a:pt x="11112001" y="3872649"/>
                  </a:lnTo>
                  <a:lnTo>
                    <a:pt x="11074815" y="3897320"/>
                  </a:lnTo>
                  <a:lnTo>
                    <a:pt x="11035938" y="3919511"/>
                  </a:lnTo>
                  <a:lnTo>
                    <a:pt x="10995482" y="3939108"/>
                  </a:lnTo>
                  <a:lnTo>
                    <a:pt x="10953560" y="3956000"/>
                  </a:lnTo>
                  <a:lnTo>
                    <a:pt x="10910286" y="3970073"/>
                  </a:lnTo>
                  <a:lnTo>
                    <a:pt x="10865771" y="3981215"/>
                  </a:lnTo>
                  <a:lnTo>
                    <a:pt x="10820128" y="3989314"/>
                  </a:lnTo>
                  <a:lnTo>
                    <a:pt x="10773471" y="3994255"/>
                  </a:lnTo>
                  <a:lnTo>
                    <a:pt x="10725912" y="3995928"/>
                  </a:lnTo>
                  <a:lnTo>
                    <a:pt x="666000" y="3995928"/>
                  </a:lnTo>
                  <a:lnTo>
                    <a:pt x="618438" y="3994255"/>
                  </a:lnTo>
                  <a:lnTo>
                    <a:pt x="571778" y="3989314"/>
                  </a:lnTo>
                  <a:lnTo>
                    <a:pt x="526133" y="3981215"/>
                  </a:lnTo>
                  <a:lnTo>
                    <a:pt x="481616" y="3970073"/>
                  </a:lnTo>
                  <a:lnTo>
                    <a:pt x="438340" y="3956000"/>
                  </a:lnTo>
                  <a:lnTo>
                    <a:pt x="396417" y="3939108"/>
                  </a:lnTo>
                  <a:lnTo>
                    <a:pt x="355960" y="3919511"/>
                  </a:lnTo>
                  <a:lnTo>
                    <a:pt x="317082" y="3897320"/>
                  </a:lnTo>
                  <a:lnTo>
                    <a:pt x="279895" y="3872649"/>
                  </a:lnTo>
                  <a:lnTo>
                    <a:pt x="244513" y="3845610"/>
                  </a:lnTo>
                  <a:lnTo>
                    <a:pt x="211047" y="3816316"/>
                  </a:lnTo>
                  <a:lnTo>
                    <a:pt x="179611" y="3784880"/>
                  </a:lnTo>
                  <a:lnTo>
                    <a:pt x="150317" y="3751414"/>
                  </a:lnTo>
                  <a:lnTo>
                    <a:pt x="123278" y="3716032"/>
                  </a:lnTo>
                  <a:lnTo>
                    <a:pt x="98607" y="3678845"/>
                  </a:lnTo>
                  <a:lnTo>
                    <a:pt x="76416" y="3639967"/>
                  </a:lnTo>
                  <a:lnTo>
                    <a:pt x="56819" y="3599510"/>
                  </a:lnTo>
                  <a:lnTo>
                    <a:pt x="39927" y="3557587"/>
                  </a:lnTo>
                  <a:lnTo>
                    <a:pt x="25854" y="3514311"/>
                  </a:lnTo>
                  <a:lnTo>
                    <a:pt x="14712" y="3469794"/>
                  </a:lnTo>
                  <a:lnTo>
                    <a:pt x="6613" y="3424149"/>
                  </a:lnTo>
                  <a:lnTo>
                    <a:pt x="1672" y="3377489"/>
                  </a:lnTo>
                  <a:lnTo>
                    <a:pt x="0" y="3329927"/>
                  </a:lnTo>
                  <a:lnTo>
                    <a:pt x="0" y="665988"/>
                  </a:lnTo>
                  <a:close/>
                </a:path>
              </a:pathLst>
            </a:custGeom>
            <a:ln w="12700">
              <a:solidFill>
                <a:srgbClr val="213E5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37387" y="2470404"/>
              <a:ext cx="11317605" cy="3957954"/>
            </a:xfrm>
            <a:custGeom>
              <a:avLst/>
              <a:gdLst/>
              <a:ahLst/>
              <a:cxnLst/>
              <a:rect l="l" t="t" r="r" b="b"/>
              <a:pathLst>
                <a:path w="11317605" h="3957954">
                  <a:moveTo>
                    <a:pt x="10750423" y="0"/>
                  </a:moveTo>
                  <a:lnTo>
                    <a:pt x="566839" y="0"/>
                  </a:lnTo>
                  <a:lnTo>
                    <a:pt x="517930" y="2080"/>
                  </a:lnTo>
                  <a:lnTo>
                    <a:pt x="470176" y="8207"/>
                  </a:lnTo>
                  <a:lnTo>
                    <a:pt x="423748" y="18212"/>
                  </a:lnTo>
                  <a:lnTo>
                    <a:pt x="378816" y="31924"/>
                  </a:lnTo>
                  <a:lnTo>
                    <a:pt x="335549" y="49173"/>
                  </a:lnTo>
                  <a:lnTo>
                    <a:pt x="294118" y="69789"/>
                  </a:lnTo>
                  <a:lnTo>
                    <a:pt x="254693" y="93602"/>
                  </a:lnTo>
                  <a:lnTo>
                    <a:pt x="217444" y="120442"/>
                  </a:lnTo>
                  <a:lnTo>
                    <a:pt x="182542" y="150138"/>
                  </a:lnTo>
                  <a:lnTo>
                    <a:pt x="150156" y="182521"/>
                  </a:lnTo>
                  <a:lnTo>
                    <a:pt x="120456" y="217420"/>
                  </a:lnTo>
                  <a:lnTo>
                    <a:pt x="93614" y="254666"/>
                  </a:lnTo>
                  <a:lnTo>
                    <a:pt x="69798" y="294089"/>
                  </a:lnTo>
                  <a:lnTo>
                    <a:pt x="49180" y="335517"/>
                  </a:lnTo>
                  <a:lnTo>
                    <a:pt x="31929" y="378782"/>
                  </a:lnTo>
                  <a:lnTo>
                    <a:pt x="18215" y="423713"/>
                  </a:lnTo>
                  <a:lnTo>
                    <a:pt x="8209" y="470139"/>
                  </a:lnTo>
                  <a:lnTo>
                    <a:pt x="2080" y="517892"/>
                  </a:lnTo>
                  <a:lnTo>
                    <a:pt x="0" y="566801"/>
                  </a:lnTo>
                  <a:lnTo>
                    <a:pt x="0" y="3390988"/>
                  </a:lnTo>
                  <a:lnTo>
                    <a:pt x="2080" y="3439897"/>
                  </a:lnTo>
                  <a:lnTo>
                    <a:pt x="8209" y="3487651"/>
                  </a:lnTo>
                  <a:lnTo>
                    <a:pt x="18215" y="3534079"/>
                  </a:lnTo>
                  <a:lnTo>
                    <a:pt x="31929" y="3579011"/>
                  </a:lnTo>
                  <a:lnTo>
                    <a:pt x="49180" y="3622278"/>
                  </a:lnTo>
                  <a:lnTo>
                    <a:pt x="69798" y="3663709"/>
                  </a:lnTo>
                  <a:lnTo>
                    <a:pt x="93614" y="3703134"/>
                  </a:lnTo>
                  <a:lnTo>
                    <a:pt x="120456" y="3740383"/>
                  </a:lnTo>
                  <a:lnTo>
                    <a:pt x="150156" y="3775285"/>
                  </a:lnTo>
                  <a:lnTo>
                    <a:pt x="182542" y="3807671"/>
                  </a:lnTo>
                  <a:lnTo>
                    <a:pt x="217444" y="3837371"/>
                  </a:lnTo>
                  <a:lnTo>
                    <a:pt x="254693" y="3864213"/>
                  </a:lnTo>
                  <a:lnTo>
                    <a:pt x="294118" y="3888029"/>
                  </a:lnTo>
                  <a:lnTo>
                    <a:pt x="335549" y="3908647"/>
                  </a:lnTo>
                  <a:lnTo>
                    <a:pt x="378816" y="3925898"/>
                  </a:lnTo>
                  <a:lnTo>
                    <a:pt x="423748" y="3939612"/>
                  </a:lnTo>
                  <a:lnTo>
                    <a:pt x="470176" y="3949618"/>
                  </a:lnTo>
                  <a:lnTo>
                    <a:pt x="517930" y="3955747"/>
                  </a:lnTo>
                  <a:lnTo>
                    <a:pt x="566839" y="3957828"/>
                  </a:lnTo>
                  <a:lnTo>
                    <a:pt x="10750423" y="3957828"/>
                  </a:lnTo>
                  <a:lnTo>
                    <a:pt x="10799331" y="3955747"/>
                  </a:lnTo>
                  <a:lnTo>
                    <a:pt x="10847084" y="3949618"/>
                  </a:lnTo>
                  <a:lnTo>
                    <a:pt x="10893510" y="3939612"/>
                  </a:lnTo>
                  <a:lnTo>
                    <a:pt x="10938441" y="3925898"/>
                  </a:lnTo>
                  <a:lnTo>
                    <a:pt x="10981706" y="3908647"/>
                  </a:lnTo>
                  <a:lnTo>
                    <a:pt x="11023134" y="3888029"/>
                  </a:lnTo>
                  <a:lnTo>
                    <a:pt x="11062557" y="3864213"/>
                  </a:lnTo>
                  <a:lnTo>
                    <a:pt x="11099803" y="3837371"/>
                  </a:lnTo>
                  <a:lnTo>
                    <a:pt x="11134702" y="3807671"/>
                  </a:lnTo>
                  <a:lnTo>
                    <a:pt x="11167085" y="3775285"/>
                  </a:lnTo>
                  <a:lnTo>
                    <a:pt x="11196781" y="3740383"/>
                  </a:lnTo>
                  <a:lnTo>
                    <a:pt x="11223621" y="3703134"/>
                  </a:lnTo>
                  <a:lnTo>
                    <a:pt x="11247434" y="3663709"/>
                  </a:lnTo>
                  <a:lnTo>
                    <a:pt x="11268050" y="3622278"/>
                  </a:lnTo>
                  <a:lnTo>
                    <a:pt x="11285299" y="3579011"/>
                  </a:lnTo>
                  <a:lnTo>
                    <a:pt x="11299011" y="3534079"/>
                  </a:lnTo>
                  <a:lnTo>
                    <a:pt x="11309016" y="3487651"/>
                  </a:lnTo>
                  <a:lnTo>
                    <a:pt x="11315143" y="3439897"/>
                  </a:lnTo>
                  <a:lnTo>
                    <a:pt x="11317223" y="3390988"/>
                  </a:lnTo>
                  <a:lnTo>
                    <a:pt x="11317223" y="566801"/>
                  </a:lnTo>
                  <a:lnTo>
                    <a:pt x="11315143" y="517892"/>
                  </a:lnTo>
                  <a:lnTo>
                    <a:pt x="11309016" y="470139"/>
                  </a:lnTo>
                  <a:lnTo>
                    <a:pt x="11299011" y="423713"/>
                  </a:lnTo>
                  <a:lnTo>
                    <a:pt x="11285299" y="378782"/>
                  </a:lnTo>
                  <a:lnTo>
                    <a:pt x="11268050" y="335517"/>
                  </a:lnTo>
                  <a:lnTo>
                    <a:pt x="11247434" y="294089"/>
                  </a:lnTo>
                  <a:lnTo>
                    <a:pt x="11223621" y="254666"/>
                  </a:lnTo>
                  <a:lnTo>
                    <a:pt x="11196781" y="217420"/>
                  </a:lnTo>
                  <a:lnTo>
                    <a:pt x="11167085" y="182521"/>
                  </a:lnTo>
                  <a:lnTo>
                    <a:pt x="11134702" y="150138"/>
                  </a:lnTo>
                  <a:lnTo>
                    <a:pt x="11099803" y="120442"/>
                  </a:lnTo>
                  <a:lnTo>
                    <a:pt x="11062557" y="93602"/>
                  </a:lnTo>
                  <a:lnTo>
                    <a:pt x="11023134" y="69789"/>
                  </a:lnTo>
                  <a:lnTo>
                    <a:pt x="10981706" y="49173"/>
                  </a:lnTo>
                  <a:lnTo>
                    <a:pt x="10938441" y="31924"/>
                  </a:lnTo>
                  <a:lnTo>
                    <a:pt x="10893510" y="18212"/>
                  </a:lnTo>
                  <a:lnTo>
                    <a:pt x="10847084" y="8207"/>
                  </a:lnTo>
                  <a:lnTo>
                    <a:pt x="10799331" y="2080"/>
                  </a:lnTo>
                  <a:lnTo>
                    <a:pt x="10750423" y="0"/>
                  </a:lnTo>
                  <a:close/>
                </a:path>
              </a:pathLst>
            </a:custGeom>
            <a:solidFill>
              <a:srgbClr val="FFFFFF">
                <a:alpha val="4392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37387" y="2470404"/>
              <a:ext cx="11317605" cy="3957954"/>
            </a:xfrm>
            <a:custGeom>
              <a:avLst/>
              <a:gdLst/>
              <a:ahLst/>
              <a:cxnLst/>
              <a:rect l="l" t="t" r="r" b="b"/>
              <a:pathLst>
                <a:path w="11317605" h="3957954">
                  <a:moveTo>
                    <a:pt x="0" y="566801"/>
                  </a:moveTo>
                  <a:lnTo>
                    <a:pt x="2080" y="517892"/>
                  </a:lnTo>
                  <a:lnTo>
                    <a:pt x="8209" y="470139"/>
                  </a:lnTo>
                  <a:lnTo>
                    <a:pt x="18215" y="423713"/>
                  </a:lnTo>
                  <a:lnTo>
                    <a:pt x="31929" y="378782"/>
                  </a:lnTo>
                  <a:lnTo>
                    <a:pt x="49180" y="335517"/>
                  </a:lnTo>
                  <a:lnTo>
                    <a:pt x="69798" y="294089"/>
                  </a:lnTo>
                  <a:lnTo>
                    <a:pt x="93614" y="254666"/>
                  </a:lnTo>
                  <a:lnTo>
                    <a:pt x="120456" y="217420"/>
                  </a:lnTo>
                  <a:lnTo>
                    <a:pt x="150156" y="182521"/>
                  </a:lnTo>
                  <a:lnTo>
                    <a:pt x="182542" y="150138"/>
                  </a:lnTo>
                  <a:lnTo>
                    <a:pt x="217444" y="120442"/>
                  </a:lnTo>
                  <a:lnTo>
                    <a:pt x="254693" y="93602"/>
                  </a:lnTo>
                  <a:lnTo>
                    <a:pt x="294118" y="69789"/>
                  </a:lnTo>
                  <a:lnTo>
                    <a:pt x="335549" y="49173"/>
                  </a:lnTo>
                  <a:lnTo>
                    <a:pt x="378816" y="31924"/>
                  </a:lnTo>
                  <a:lnTo>
                    <a:pt x="423748" y="18212"/>
                  </a:lnTo>
                  <a:lnTo>
                    <a:pt x="470176" y="8207"/>
                  </a:lnTo>
                  <a:lnTo>
                    <a:pt x="517930" y="2080"/>
                  </a:lnTo>
                  <a:lnTo>
                    <a:pt x="566839" y="0"/>
                  </a:lnTo>
                  <a:lnTo>
                    <a:pt x="10750423" y="0"/>
                  </a:lnTo>
                  <a:lnTo>
                    <a:pt x="10799331" y="2080"/>
                  </a:lnTo>
                  <a:lnTo>
                    <a:pt x="10847084" y="8207"/>
                  </a:lnTo>
                  <a:lnTo>
                    <a:pt x="10893510" y="18212"/>
                  </a:lnTo>
                  <a:lnTo>
                    <a:pt x="10938441" y="31924"/>
                  </a:lnTo>
                  <a:lnTo>
                    <a:pt x="10981706" y="49173"/>
                  </a:lnTo>
                  <a:lnTo>
                    <a:pt x="11023134" y="69789"/>
                  </a:lnTo>
                  <a:lnTo>
                    <a:pt x="11062557" y="93602"/>
                  </a:lnTo>
                  <a:lnTo>
                    <a:pt x="11099803" y="120442"/>
                  </a:lnTo>
                  <a:lnTo>
                    <a:pt x="11134702" y="150138"/>
                  </a:lnTo>
                  <a:lnTo>
                    <a:pt x="11167085" y="182521"/>
                  </a:lnTo>
                  <a:lnTo>
                    <a:pt x="11196781" y="217420"/>
                  </a:lnTo>
                  <a:lnTo>
                    <a:pt x="11223621" y="254666"/>
                  </a:lnTo>
                  <a:lnTo>
                    <a:pt x="11247434" y="294089"/>
                  </a:lnTo>
                  <a:lnTo>
                    <a:pt x="11268050" y="335517"/>
                  </a:lnTo>
                  <a:lnTo>
                    <a:pt x="11285299" y="378782"/>
                  </a:lnTo>
                  <a:lnTo>
                    <a:pt x="11299011" y="423713"/>
                  </a:lnTo>
                  <a:lnTo>
                    <a:pt x="11309016" y="470139"/>
                  </a:lnTo>
                  <a:lnTo>
                    <a:pt x="11315143" y="517892"/>
                  </a:lnTo>
                  <a:lnTo>
                    <a:pt x="11317223" y="566801"/>
                  </a:lnTo>
                  <a:lnTo>
                    <a:pt x="11317223" y="3390988"/>
                  </a:lnTo>
                  <a:lnTo>
                    <a:pt x="11315143" y="3439897"/>
                  </a:lnTo>
                  <a:lnTo>
                    <a:pt x="11309016" y="3487651"/>
                  </a:lnTo>
                  <a:lnTo>
                    <a:pt x="11299011" y="3534079"/>
                  </a:lnTo>
                  <a:lnTo>
                    <a:pt x="11285299" y="3579011"/>
                  </a:lnTo>
                  <a:lnTo>
                    <a:pt x="11268050" y="3622278"/>
                  </a:lnTo>
                  <a:lnTo>
                    <a:pt x="11247434" y="3663709"/>
                  </a:lnTo>
                  <a:lnTo>
                    <a:pt x="11223621" y="3703134"/>
                  </a:lnTo>
                  <a:lnTo>
                    <a:pt x="11196781" y="3740383"/>
                  </a:lnTo>
                  <a:lnTo>
                    <a:pt x="11167085" y="3775285"/>
                  </a:lnTo>
                  <a:lnTo>
                    <a:pt x="11134702" y="3807671"/>
                  </a:lnTo>
                  <a:lnTo>
                    <a:pt x="11099803" y="3837371"/>
                  </a:lnTo>
                  <a:lnTo>
                    <a:pt x="11062557" y="3864213"/>
                  </a:lnTo>
                  <a:lnTo>
                    <a:pt x="11023134" y="3888029"/>
                  </a:lnTo>
                  <a:lnTo>
                    <a:pt x="10981706" y="3908647"/>
                  </a:lnTo>
                  <a:lnTo>
                    <a:pt x="10938441" y="3925898"/>
                  </a:lnTo>
                  <a:lnTo>
                    <a:pt x="10893510" y="3939612"/>
                  </a:lnTo>
                  <a:lnTo>
                    <a:pt x="10847084" y="3949618"/>
                  </a:lnTo>
                  <a:lnTo>
                    <a:pt x="10799331" y="3955747"/>
                  </a:lnTo>
                  <a:lnTo>
                    <a:pt x="10750423" y="3957828"/>
                  </a:lnTo>
                  <a:lnTo>
                    <a:pt x="566839" y="3957828"/>
                  </a:lnTo>
                  <a:lnTo>
                    <a:pt x="517930" y="3955747"/>
                  </a:lnTo>
                  <a:lnTo>
                    <a:pt x="470176" y="3949618"/>
                  </a:lnTo>
                  <a:lnTo>
                    <a:pt x="423748" y="3939612"/>
                  </a:lnTo>
                  <a:lnTo>
                    <a:pt x="378816" y="3925898"/>
                  </a:lnTo>
                  <a:lnTo>
                    <a:pt x="335549" y="3908647"/>
                  </a:lnTo>
                  <a:lnTo>
                    <a:pt x="294118" y="3888029"/>
                  </a:lnTo>
                  <a:lnTo>
                    <a:pt x="254693" y="3864213"/>
                  </a:lnTo>
                  <a:lnTo>
                    <a:pt x="217444" y="3837371"/>
                  </a:lnTo>
                  <a:lnTo>
                    <a:pt x="182542" y="3807671"/>
                  </a:lnTo>
                  <a:lnTo>
                    <a:pt x="150156" y="3775285"/>
                  </a:lnTo>
                  <a:lnTo>
                    <a:pt x="120456" y="3740383"/>
                  </a:lnTo>
                  <a:lnTo>
                    <a:pt x="93614" y="3703134"/>
                  </a:lnTo>
                  <a:lnTo>
                    <a:pt x="69798" y="3663709"/>
                  </a:lnTo>
                  <a:lnTo>
                    <a:pt x="49180" y="3622278"/>
                  </a:lnTo>
                  <a:lnTo>
                    <a:pt x="31929" y="3579011"/>
                  </a:lnTo>
                  <a:lnTo>
                    <a:pt x="18215" y="3534079"/>
                  </a:lnTo>
                  <a:lnTo>
                    <a:pt x="8209" y="3487651"/>
                  </a:lnTo>
                  <a:lnTo>
                    <a:pt x="2080" y="3439897"/>
                  </a:lnTo>
                  <a:lnTo>
                    <a:pt x="0" y="3390988"/>
                  </a:lnTo>
                  <a:lnTo>
                    <a:pt x="0" y="566801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626870" y="2592557"/>
            <a:ext cx="9500870" cy="3317240"/>
          </a:xfrm>
          <a:prstGeom prst="rect">
            <a:avLst/>
          </a:prstGeom>
        </p:spPr>
        <p:txBody>
          <a:bodyPr wrap="square" lIns="0" tIns="28638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2255"/>
              </a:spcBef>
            </a:pPr>
            <a:r>
              <a:rPr dirty="0" sz="3600" spc="-20" b="1">
                <a:solidFill>
                  <a:srgbClr val="001F5F"/>
                </a:solidFill>
                <a:latin typeface="Arial"/>
                <a:cs typeface="Arial"/>
              </a:rPr>
              <a:t>Toàn</a:t>
            </a:r>
            <a:r>
              <a:rPr dirty="0" sz="36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dirty="0" sz="36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đọc</a:t>
            </a:r>
            <a:r>
              <a:rPr dirty="0" sz="36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dirty="0" sz="36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giọng</a:t>
            </a:r>
            <a:r>
              <a:rPr dirty="0" sz="3600" spc="-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thong</a:t>
            </a:r>
            <a:r>
              <a:rPr dirty="0" sz="36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thả,</a:t>
            </a:r>
            <a:r>
              <a:rPr dirty="0" sz="36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vui</a:t>
            </a:r>
            <a:r>
              <a:rPr dirty="0" sz="3600" spc="-7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1F5F"/>
                </a:solidFill>
                <a:latin typeface="Arial"/>
                <a:cs typeface="Arial"/>
              </a:rPr>
              <a:t>tươi.</a:t>
            </a:r>
            <a:endParaRPr sz="3600">
              <a:latin typeface="Arial"/>
              <a:cs typeface="Arial"/>
            </a:endParaRPr>
          </a:p>
          <a:p>
            <a:pPr algn="just" marL="12700" marR="5080">
              <a:lnSpc>
                <a:spcPct val="150000"/>
              </a:lnSpc>
            </a:pP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dirty="0" sz="3600" spc="40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Nhấn</a:t>
            </a:r>
            <a:r>
              <a:rPr dirty="0" sz="3600" spc="40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giọng</a:t>
            </a:r>
            <a:r>
              <a:rPr dirty="0" sz="3600" spc="45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ở</a:t>
            </a:r>
            <a:r>
              <a:rPr dirty="0" sz="3600" spc="40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dirty="0" sz="3600" spc="50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dirty="0" sz="3600" spc="40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ngữ</a:t>
            </a:r>
            <a:r>
              <a:rPr dirty="0" sz="3600" spc="45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dirty="0" sz="3600" spc="45" b="1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dirty="0" sz="3600" spc="-20" b="1">
                <a:solidFill>
                  <a:srgbClr val="001F5F"/>
                </a:solidFill>
                <a:latin typeface="Arial"/>
                <a:cs typeface="Arial"/>
              </a:rPr>
              <a:t>hoạt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động,</a:t>
            </a:r>
            <a:r>
              <a:rPr dirty="0" sz="3600" spc="38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trạng</a:t>
            </a:r>
            <a:r>
              <a:rPr dirty="0" sz="3600" spc="3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thái</a:t>
            </a:r>
            <a:r>
              <a:rPr dirty="0" sz="3600" spc="3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dirty="0" sz="3600" spc="38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cảm</a:t>
            </a:r>
            <a:r>
              <a:rPr dirty="0" sz="3600" spc="37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xúc</a:t>
            </a:r>
            <a:r>
              <a:rPr dirty="0" sz="3600" spc="37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3600" spc="37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dirty="0" sz="3600" spc="38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1F5F"/>
                </a:solidFill>
                <a:latin typeface="Arial"/>
                <a:cs typeface="Arial"/>
              </a:rPr>
              <a:t>nhân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vật,</a:t>
            </a:r>
            <a:r>
              <a:rPr dirty="0" sz="36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dirty="0" sz="3600" spc="-2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ngữ</a:t>
            </a:r>
            <a:r>
              <a:rPr dirty="0" sz="3600" spc="-1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miêu</a:t>
            </a:r>
            <a:r>
              <a:rPr dirty="0" sz="36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tả</a:t>
            </a:r>
            <a:r>
              <a:rPr dirty="0" sz="3600" spc="-3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cảnh</a:t>
            </a:r>
            <a:r>
              <a:rPr dirty="0" sz="36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1F5F"/>
                </a:solidFill>
                <a:latin typeface="Arial"/>
                <a:cs typeface="Arial"/>
              </a:rPr>
              <a:t>vật,...)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627376" y="586740"/>
            <a:ext cx="6682740" cy="1396365"/>
            <a:chOff x="2627376" y="586740"/>
            <a:chExt cx="6682740" cy="1396365"/>
          </a:xfrm>
        </p:grpSpPr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27376" y="586740"/>
              <a:ext cx="6682740" cy="139598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2763012" y="670560"/>
              <a:ext cx="6416040" cy="1233170"/>
            </a:xfrm>
            <a:custGeom>
              <a:avLst/>
              <a:gdLst/>
              <a:ahLst/>
              <a:cxnLst/>
              <a:rect l="l" t="t" r="r" b="b"/>
              <a:pathLst>
                <a:path w="6416040" h="1233170">
                  <a:moveTo>
                    <a:pt x="5799582" y="0"/>
                  </a:moveTo>
                  <a:lnTo>
                    <a:pt x="616458" y="0"/>
                  </a:lnTo>
                  <a:lnTo>
                    <a:pt x="568278" y="1854"/>
                  </a:lnTo>
                  <a:lnTo>
                    <a:pt x="521114" y="7326"/>
                  </a:lnTo>
                  <a:lnTo>
                    <a:pt x="475101" y="16279"/>
                  </a:lnTo>
                  <a:lnTo>
                    <a:pt x="430377" y="28576"/>
                  </a:lnTo>
                  <a:lnTo>
                    <a:pt x="387079" y="44079"/>
                  </a:lnTo>
                  <a:lnTo>
                    <a:pt x="345343" y="62652"/>
                  </a:lnTo>
                  <a:lnTo>
                    <a:pt x="305307" y="84158"/>
                  </a:lnTo>
                  <a:lnTo>
                    <a:pt x="267109" y="108460"/>
                  </a:lnTo>
                  <a:lnTo>
                    <a:pt x="230883" y="135420"/>
                  </a:lnTo>
                  <a:lnTo>
                    <a:pt x="196769" y="164902"/>
                  </a:lnTo>
                  <a:lnTo>
                    <a:pt x="164902" y="196769"/>
                  </a:lnTo>
                  <a:lnTo>
                    <a:pt x="135420" y="230883"/>
                  </a:lnTo>
                  <a:lnTo>
                    <a:pt x="108460" y="267109"/>
                  </a:lnTo>
                  <a:lnTo>
                    <a:pt x="84158" y="305307"/>
                  </a:lnTo>
                  <a:lnTo>
                    <a:pt x="62652" y="345343"/>
                  </a:lnTo>
                  <a:lnTo>
                    <a:pt x="44079" y="387079"/>
                  </a:lnTo>
                  <a:lnTo>
                    <a:pt x="28576" y="430377"/>
                  </a:lnTo>
                  <a:lnTo>
                    <a:pt x="16279" y="475101"/>
                  </a:lnTo>
                  <a:lnTo>
                    <a:pt x="7326" y="521114"/>
                  </a:lnTo>
                  <a:lnTo>
                    <a:pt x="1854" y="568278"/>
                  </a:lnTo>
                  <a:lnTo>
                    <a:pt x="0" y="616457"/>
                  </a:lnTo>
                  <a:lnTo>
                    <a:pt x="1854" y="664637"/>
                  </a:lnTo>
                  <a:lnTo>
                    <a:pt x="7326" y="711801"/>
                  </a:lnTo>
                  <a:lnTo>
                    <a:pt x="16279" y="757814"/>
                  </a:lnTo>
                  <a:lnTo>
                    <a:pt x="28576" y="802538"/>
                  </a:lnTo>
                  <a:lnTo>
                    <a:pt x="44079" y="845836"/>
                  </a:lnTo>
                  <a:lnTo>
                    <a:pt x="62652" y="887572"/>
                  </a:lnTo>
                  <a:lnTo>
                    <a:pt x="84158" y="927608"/>
                  </a:lnTo>
                  <a:lnTo>
                    <a:pt x="108460" y="965806"/>
                  </a:lnTo>
                  <a:lnTo>
                    <a:pt x="135420" y="1002032"/>
                  </a:lnTo>
                  <a:lnTo>
                    <a:pt x="164902" y="1036146"/>
                  </a:lnTo>
                  <a:lnTo>
                    <a:pt x="196769" y="1068013"/>
                  </a:lnTo>
                  <a:lnTo>
                    <a:pt x="230883" y="1097495"/>
                  </a:lnTo>
                  <a:lnTo>
                    <a:pt x="267109" y="1124455"/>
                  </a:lnTo>
                  <a:lnTo>
                    <a:pt x="305308" y="1148757"/>
                  </a:lnTo>
                  <a:lnTo>
                    <a:pt x="345343" y="1170263"/>
                  </a:lnTo>
                  <a:lnTo>
                    <a:pt x="387079" y="1188836"/>
                  </a:lnTo>
                  <a:lnTo>
                    <a:pt x="430377" y="1204339"/>
                  </a:lnTo>
                  <a:lnTo>
                    <a:pt x="475101" y="1216636"/>
                  </a:lnTo>
                  <a:lnTo>
                    <a:pt x="521114" y="1225589"/>
                  </a:lnTo>
                  <a:lnTo>
                    <a:pt x="568278" y="1231061"/>
                  </a:lnTo>
                  <a:lnTo>
                    <a:pt x="616458" y="1232915"/>
                  </a:lnTo>
                  <a:lnTo>
                    <a:pt x="5799582" y="1232915"/>
                  </a:lnTo>
                  <a:lnTo>
                    <a:pt x="5847761" y="1231061"/>
                  </a:lnTo>
                  <a:lnTo>
                    <a:pt x="5894925" y="1225589"/>
                  </a:lnTo>
                  <a:lnTo>
                    <a:pt x="5940938" y="1216636"/>
                  </a:lnTo>
                  <a:lnTo>
                    <a:pt x="5985662" y="1204339"/>
                  </a:lnTo>
                  <a:lnTo>
                    <a:pt x="6028960" y="1188836"/>
                  </a:lnTo>
                  <a:lnTo>
                    <a:pt x="6070696" y="1170263"/>
                  </a:lnTo>
                  <a:lnTo>
                    <a:pt x="6110731" y="1148757"/>
                  </a:lnTo>
                  <a:lnTo>
                    <a:pt x="6148930" y="1124455"/>
                  </a:lnTo>
                  <a:lnTo>
                    <a:pt x="6185156" y="1097495"/>
                  </a:lnTo>
                  <a:lnTo>
                    <a:pt x="6219270" y="1068013"/>
                  </a:lnTo>
                  <a:lnTo>
                    <a:pt x="6251137" y="1036146"/>
                  </a:lnTo>
                  <a:lnTo>
                    <a:pt x="6280619" y="1002032"/>
                  </a:lnTo>
                  <a:lnTo>
                    <a:pt x="6307579" y="965806"/>
                  </a:lnTo>
                  <a:lnTo>
                    <a:pt x="6331881" y="927608"/>
                  </a:lnTo>
                  <a:lnTo>
                    <a:pt x="6353387" y="887572"/>
                  </a:lnTo>
                  <a:lnTo>
                    <a:pt x="6371960" y="845836"/>
                  </a:lnTo>
                  <a:lnTo>
                    <a:pt x="6387463" y="802538"/>
                  </a:lnTo>
                  <a:lnTo>
                    <a:pt x="6399760" y="757814"/>
                  </a:lnTo>
                  <a:lnTo>
                    <a:pt x="6408713" y="711801"/>
                  </a:lnTo>
                  <a:lnTo>
                    <a:pt x="6414185" y="664637"/>
                  </a:lnTo>
                  <a:lnTo>
                    <a:pt x="6416040" y="616457"/>
                  </a:lnTo>
                  <a:lnTo>
                    <a:pt x="6414185" y="568278"/>
                  </a:lnTo>
                  <a:lnTo>
                    <a:pt x="6408713" y="521114"/>
                  </a:lnTo>
                  <a:lnTo>
                    <a:pt x="6399760" y="475101"/>
                  </a:lnTo>
                  <a:lnTo>
                    <a:pt x="6387463" y="430377"/>
                  </a:lnTo>
                  <a:lnTo>
                    <a:pt x="6371960" y="387079"/>
                  </a:lnTo>
                  <a:lnTo>
                    <a:pt x="6353387" y="345343"/>
                  </a:lnTo>
                  <a:lnTo>
                    <a:pt x="6331881" y="305307"/>
                  </a:lnTo>
                  <a:lnTo>
                    <a:pt x="6307579" y="267109"/>
                  </a:lnTo>
                  <a:lnTo>
                    <a:pt x="6280619" y="230883"/>
                  </a:lnTo>
                  <a:lnTo>
                    <a:pt x="6251137" y="196769"/>
                  </a:lnTo>
                  <a:lnTo>
                    <a:pt x="6219270" y="164902"/>
                  </a:lnTo>
                  <a:lnTo>
                    <a:pt x="6185156" y="135420"/>
                  </a:lnTo>
                  <a:lnTo>
                    <a:pt x="6148930" y="108460"/>
                  </a:lnTo>
                  <a:lnTo>
                    <a:pt x="6110731" y="84158"/>
                  </a:lnTo>
                  <a:lnTo>
                    <a:pt x="6070696" y="62652"/>
                  </a:lnTo>
                  <a:lnTo>
                    <a:pt x="6028960" y="44079"/>
                  </a:lnTo>
                  <a:lnTo>
                    <a:pt x="5985662" y="28576"/>
                  </a:lnTo>
                  <a:lnTo>
                    <a:pt x="5940938" y="16279"/>
                  </a:lnTo>
                  <a:lnTo>
                    <a:pt x="5894925" y="7326"/>
                  </a:lnTo>
                  <a:lnTo>
                    <a:pt x="5847761" y="1854"/>
                  </a:lnTo>
                  <a:lnTo>
                    <a:pt x="5799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2763012" y="670560"/>
              <a:ext cx="6416040" cy="1233170"/>
            </a:xfrm>
            <a:custGeom>
              <a:avLst/>
              <a:gdLst/>
              <a:ahLst/>
              <a:cxnLst/>
              <a:rect l="l" t="t" r="r" b="b"/>
              <a:pathLst>
                <a:path w="6416040" h="1233170">
                  <a:moveTo>
                    <a:pt x="0" y="616457"/>
                  </a:moveTo>
                  <a:lnTo>
                    <a:pt x="1854" y="568278"/>
                  </a:lnTo>
                  <a:lnTo>
                    <a:pt x="7326" y="521114"/>
                  </a:lnTo>
                  <a:lnTo>
                    <a:pt x="16279" y="475101"/>
                  </a:lnTo>
                  <a:lnTo>
                    <a:pt x="28576" y="430377"/>
                  </a:lnTo>
                  <a:lnTo>
                    <a:pt x="44079" y="387079"/>
                  </a:lnTo>
                  <a:lnTo>
                    <a:pt x="62652" y="345343"/>
                  </a:lnTo>
                  <a:lnTo>
                    <a:pt x="84158" y="305307"/>
                  </a:lnTo>
                  <a:lnTo>
                    <a:pt x="108460" y="267109"/>
                  </a:lnTo>
                  <a:lnTo>
                    <a:pt x="135420" y="230883"/>
                  </a:lnTo>
                  <a:lnTo>
                    <a:pt x="164902" y="196769"/>
                  </a:lnTo>
                  <a:lnTo>
                    <a:pt x="196769" y="164902"/>
                  </a:lnTo>
                  <a:lnTo>
                    <a:pt x="230883" y="135420"/>
                  </a:lnTo>
                  <a:lnTo>
                    <a:pt x="267109" y="108460"/>
                  </a:lnTo>
                  <a:lnTo>
                    <a:pt x="305307" y="84158"/>
                  </a:lnTo>
                  <a:lnTo>
                    <a:pt x="345343" y="62652"/>
                  </a:lnTo>
                  <a:lnTo>
                    <a:pt x="387079" y="44079"/>
                  </a:lnTo>
                  <a:lnTo>
                    <a:pt x="430377" y="28576"/>
                  </a:lnTo>
                  <a:lnTo>
                    <a:pt x="475101" y="16279"/>
                  </a:lnTo>
                  <a:lnTo>
                    <a:pt x="521114" y="7326"/>
                  </a:lnTo>
                  <a:lnTo>
                    <a:pt x="568278" y="1854"/>
                  </a:lnTo>
                  <a:lnTo>
                    <a:pt x="616458" y="0"/>
                  </a:lnTo>
                  <a:lnTo>
                    <a:pt x="5799582" y="0"/>
                  </a:lnTo>
                  <a:lnTo>
                    <a:pt x="5847761" y="1854"/>
                  </a:lnTo>
                  <a:lnTo>
                    <a:pt x="5894925" y="7326"/>
                  </a:lnTo>
                  <a:lnTo>
                    <a:pt x="5940938" y="16279"/>
                  </a:lnTo>
                  <a:lnTo>
                    <a:pt x="5985662" y="28576"/>
                  </a:lnTo>
                  <a:lnTo>
                    <a:pt x="6028960" y="44079"/>
                  </a:lnTo>
                  <a:lnTo>
                    <a:pt x="6070696" y="62652"/>
                  </a:lnTo>
                  <a:lnTo>
                    <a:pt x="6110731" y="84158"/>
                  </a:lnTo>
                  <a:lnTo>
                    <a:pt x="6148930" y="108460"/>
                  </a:lnTo>
                  <a:lnTo>
                    <a:pt x="6185156" y="135420"/>
                  </a:lnTo>
                  <a:lnTo>
                    <a:pt x="6219270" y="164902"/>
                  </a:lnTo>
                  <a:lnTo>
                    <a:pt x="6251137" y="196769"/>
                  </a:lnTo>
                  <a:lnTo>
                    <a:pt x="6280619" y="230883"/>
                  </a:lnTo>
                  <a:lnTo>
                    <a:pt x="6307579" y="267109"/>
                  </a:lnTo>
                  <a:lnTo>
                    <a:pt x="6331881" y="305307"/>
                  </a:lnTo>
                  <a:lnTo>
                    <a:pt x="6353387" y="345343"/>
                  </a:lnTo>
                  <a:lnTo>
                    <a:pt x="6371960" y="387079"/>
                  </a:lnTo>
                  <a:lnTo>
                    <a:pt x="6387463" y="430377"/>
                  </a:lnTo>
                  <a:lnTo>
                    <a:pt x="6399760" y="475101"/>
                  </a:lnTo>
                  <a:lnTo>
                    <a:pt x="6408713" y="521114"/>
                  </a:lnTo>
                  <a:lnTo>
                    <a:pt x="6414185" y="568278"/>
                  </a:lnTo>
                  <a:lnTo>
                    <a:pt x="6416040" y="616457"/>
                  </a:lnTo>
                  <a:lnTo>
                    <a:pt x="6414185" y="664637"/>
                  </a:lnTo>
                  <a:lnTo>
                    <a:pt x="6408713" y="711801"/>
                  </a:lnTo>
                  <a:lnTo>
                    <a:pt x="6399760" y="757814"/>
                  </a:lnTo>
                  <a:lnTo>
                    <a:pt x="6387463" y="802538"/>
                  </a:lnTo>
                  <a:lnTo>
                    <a:pt x="6371960" y="845836"/>
                  </a:lnTo>
                  <a:lnTo>
                    <a:pt x="6353387" y="887572"/>
                  </a:lnTo>
                  <a:lnTo>
                    <a:pt x="6331881" y="927608"/>
                  </a:lnTo>
                  <a:lnTo>
                    <a:pt x="6307579" y="965806"/>
                  </a:lnTo>
                  <a:lnTo>
                    <a:pt x="6280619" y="1002032"/>
                  </a:lnTo>
                  <a:lnTo>
                    <a:pt x="6251137" y="1036146"/>
                  </a:lnTo>
                  <a:lnTo>
                    <a:pt x="6219270" y="1068013"/>
                  </a:lnTo>
                  <a:lnTo>
                    <a:pt x="6185156" y="1097495"/>
                  </a:lnTo>
                  <a:lnTo>
                    <a:pt x="6148930" y="1124455"/>
                  </a:lnTo>
                  <a:lnTo>
                    <a:pt x="6110731" y="1148757"/>
                  </a:lnTo>
                  <a:lnTo>
                    <a:pt x="6070696" y="1170263"/>
                  </a:lnTo>
                  <a:lnTo>
                    <a:pt x="6028960" y="1188836"/>
                  </a:lnTo>
                  <a:lnTo>
                    <a:pt x="5985662" y="1204339"/>
                  </a:lnTo>
                  <a:lnTo>
                    <a:pt x="5940938" y="1216636"/>
                  </a:lnTo>
                  <a:lnTo>
                    <a:pt x="5894925" y="1225589"/>
                  </a:lnTo>
                  <a:lnTo>
                    <a:pt x="5847761" y="1231061"/>
                  </a:lnTo>
                  <a:lnTo>
                    <a:pt x="5799582" y="1232915"/>
                  </a:lnTo>
                  <a:lnTo>
                    <a:pt x="616458" y="1232915"/>
                  </a:lnTo>
                  <a:lnTo>
                    <a:pt x="568278" y="1231061"/>
                  </a:lnTo>
                  <a:lnTo>
                    <a:pt x="521114" y="1225589"/>
                  </a:lnTo>
                  <a:lnTo>
                    <a:pt x="475101" y="1216636"/>
                  </a:lnTo>
                  <a:lnTo>
                    <a:pt x="430377" y="1204339"/>
                  </a:lnTo>
                  <a:lnTo>
                    <a:pt x="387079" y="1188836"/>
                  </a:lnTo>
                  <a:lnTo>
                    <a:pt x="345343" y="1170263"/>
                  </a:lnTo>
                  <a:lnTo>
                    <a:pt x="305308" y="1148757"/>
                  </a:lnTo>
                  <a:lnTo>
                    <a:pt x="267109" y="1124455"/>
                  </a:lnTo>
                  <a:lnTo>
                    <a:pt x="230883" y="1097495"/>
                  </a:lnTo>
                  <a:lnTo>
                    <a:pt x="196769" y="1068013"/>
                  </a:lnTo>
                  <a:lnTo>
                    <a:pt x="164902" y="1036146"/>
                  </a:lnTo>
                  <a:lnTo>
                    <a:pt x="135420" y="1002032"/>
                  </a:lnTo>
                  <a:lnTo>
                    <a:pt x="108460" y="965806"/>
                  </a:lnTo>
                  <a:lnTo>
                    <a:pt x="84158" y="927608"/>
                  </a:lnTo>
                  <a:lnTo>
                    <a:pt x="62652" y="887572"/>
                  </a:lnTo>
                  <a:lnTo>
                    <a:pt x="44079" y="845836"/>
                  </a:lnTo>
                  <a:lnTo>
                    <a:pt x="28576" y="802538"/>
                  </a:lnTo>
                  <a:lnTo>
                    <a:pt x="16279" y="757814"/>
                  </a:lnTo>
                  <a:lnTo>
                    <a:pt x="7326" y="711801"/>
                  </a:lnTo>
                  <a:lnTo>
                    <a:pt x="1854" y="664637"/>
                  </a:lnTo>
                  <a:lnTo>
                    <a:pt x="0" y="616457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725423" y="2470404"/>
            <a:ext cx="11466830" cy="4387850"/>
            <a:chOff x="725423" y="2470404"/>
            <a:chExt cx="11466830" cy="4387850"/>
          </a:xfrm>
        </p:grpSpPr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470404"/>
              <a:ext cx="998219" cy="60045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4264" y="4986527"/>
              <a:ext cx="1697735" cy="1871469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3651504"/>
              <a:ext cx="998219" cy="600456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092957" y="883158"/>
            <a:ext cx="5273675" cy="635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-280">
                <a:solidFill>
                  <a:srgbClr val="000000"/>
                </a:solidFill>
              </a:rPr>
              <a:t>Nêu</a:t>
            </a:r>
            <a:r>
              <a:rPr dirty="0" sz="4000" spc="-200">
                <a:solidFill>
                  <a:srgbClr val="000000"/>
                </a:solidFill>
              </a:rPr>
              <a:t> </a:t>
            </a:r>
            <a:r>
              <a:rPr dirty="0" sz="4000" spc="-185">
                <a:solidFill>
                  <a:srgbClr val="000000"/>
                </a:solidFill>
              </a:rPr>
              <a:t>lại</a:t>
            </a:r>
            <a:r>
              <a:rPr dirty="0" sz="4000" spc="-200">
                <a:solidFill>
                  <a:srgbClr val="000000"/>
                </a:solidFill>
              </a:rPr>
              <a:t> </a:t>
            </a:r>
            <a:r>
              <a:rPr dirty="0" sz="4000" spc="-375">
                <a:solidFill>
                  <a:srgbClr val="000000"/>
                </a:solidFill>
              </a:rPr>
              <a:t>giọng</a:t>
            </a:r>
            <a:r>
              <a:rPr dirty="0" sz="4000" spc="-190">
                <a:solidFill>
                  <a:srgbClr val="000000"/>
                </a:solidFill>
              </a:rPr>
              <a:t> </a:t>
            </a:r>
            <a:r>
              <a:rPr dirty="0" sz="4000" spc="-360">
                <a:solidFill>
                  <a:srgbClr val="000000"/>
                </a:solidFill>
              </a:rPr>
              <a:t>đọc</a:t>
            </a:r>
            <a:r>
              <a:rPr dirty="0" sz="4000" spc="-200">
                <a:solidFill>
                  <a:srgbClr val="000000"/>
                </a:solidFill>
              </a:rPr>
              <a:t> </a:t>
            </a:r>
            <a:r>
              <a:rPr dirty="0" sz="4000" spc="-370">
                <a:solidFill>
                  <a:srgbClr val="000000"/>
                </a:solidFill>
              </a:rPr>
              <a:t>của</a:t>
            </a:r>
            <a:r>
              <a:rPr dirty="0" sz="4000" spc="-190">
                <a:solidFill>
                  <a:srgbClr val="000000"/>
                </a:solidFill>
              </a:rPr>
              <a:t> </a:t>
            </a:r>
            <a:r>
              <a:rPr dirty="0" sz="4000" spc="-130">
                <a:solidFill>
                  <a:srgbClr val="000000"/>
                </a:solidFill>
              </a:rPr>
              <a:t>bài</a:t>
            </a:r>
            <a:endParaRPr sz="4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8350" cy="6858000"/>
            <a:chOff x="0" y="0"/>
            <a:chExt cx="1219835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8684" y="1104900"/>
              <a:ext cx="12053570" cy="5466715"/>
            </a:xfrm>
            <a:custGeom>
              <a:avLst/>
              <a:gdLst/>
              <a:ahLst/>
              <a:cxnLst/>
              <a:rect l="l" t="t" r="r" b="b"/>
              <a:pathLst>
                <a:path w="12053570" h="5466715">
                  <a:moveTo>
                    <a:pt x="11142218" y="0"/>
                  </a:moveTo>
                  <a:lnTo>
                    <a:pt x="911110" y="0"/>
                  </a:lnTo>
                  <a:lnTo>
                    <a:pt x="862723" y="1262"/>
                  </a:lnTo>
                  <a:lnTo>
                    <a:pt x="814993" y="5009"/>
                  </a:lnTo>
                  <a:lnTo>
                    <a:pt x="767984" y="11177"/>
                  </a:lnTo>
                  <a:lnTo>
                    <a:pt x="721758" y="19703"/>
                  </a:lnTo>
                  <a:lnTo>
                    <a:pt x="676379" y="30523"/>
                  </a:lnTo>
                  <a:lnTo>
                    <a:pt x="631910" y="43576"/>
                  </a:lnTo>
                  <a:lnTo>
                    <a:pt x="588414" y="58798"/>
                  </a:lnTo>
                  <a:lnTo>
                    <a:pt x="545953" y="76126"/>
                  </a:lnTo>
                  <a:lnTo>
                    <a:pt x="504590" y="95497"/>
                  </a:lnTo>
                  <a:lnTo>
                    <a:pt x="464389" y="116848"/>
                  </a:lnTo>
                  <a:lnTo>
                    <a:pt x="425413" y="140116"/>
                  </a:lnTo>
                  <a:lnTo>
                    <a:pt x="387724" y="165238"/>
                  </a:lnTo>
                  <a:lnTo>
                    <a:pt x="351385" y="192151"/>
                  </a:lnTo>
                  <a:lnTo>
                    <a:pt x="316460" y="220793"/>
                  </a:lnTo>
                  <a:lnTo>
                    <a:pt x="283011" y="251100"/>
                  </a:lnTo>
                  <a:lnTo>
                    <a:pt x="251101" y="283009"/>
                  </a:lnTo>
                  <a:lnTo>
                    <a:pt x="220794" y="316458"/>
                  </a:lnTo>
                  <a:lnTo>
                    <a:pt x="192152" y="351383"/>
                  </a:lnTo>
                  <a:lnTo>
                    <a:pt x="165239" y="387721"/>
                  </a:lnTo>
                  <a:lnTo>
                    <a:pt x="140116" y="425409"/>
                  </a:lnTo>
                  <a:lnTo>
                    <a:pt x="116848" y="464385"/>
                  </a:lnTo>
                  <a:lnTo>
                    <a:pt x="95497" y="504586"/>
                  </a:lnTo>
                  <a:lnTo>
                    <a:pt x="76126" y="545947"/>
                  </a:lnTo>
                  <a:lnTo>
                    <a:pt x="58798" y="588408"/>
                  </a:lnTo>
                  <a:lnTo>
                    <a:pt x="43576" y="631903"/>
                  </a:lnTo>
                  <a:lnTo>
                    <a:pt x="30524" y="676372"/>
                  </a:lnTo>
                  <a:lnTo>
                    <a:pt x="19703" y="721750"/>
                  </a:lnTo>
                  <a:lnTo>
                    <a:pt x="11177" y="767974"/>
                  </a:lnTo>
                  <a:lnTo>
                    <a:pt x="5009" y="814982"/>
                  </a:lnTo>
                  <a:lnTo>
                    <a:pt x="1262" y="862711"/>
                  </a:lnTo>
                  <a:lnTo>
                    <a:pt x="0" y="911098"/>
                  </a:lnTo>
                  <a:lnTo>
                    <a:pt x="0" y="4555464"/>
                  </a:lnTo>
                  <a:lnTo>
                    <a:pt x="1262" y="4603853"/>
                  </a:lnTo>
                  <a:lnTo>
                    <a:pt x="5009" y="4651584"/>
                  </a:lnTo>
                  <a:lnTo>
                    <a:pt x="11177" y="4698594"/>
                  </a:lnTo>
                  <a:lnTo>
                    <a:pt x="19703" y="4744820"/>
                  </a:lnTo>
                  <a:lnTo>
                    <a:pt x="30524" y="4790200"/>
                  </a:lnTo>
                  <a:lnTo>
                    <a:pt x="43576" y="4834670"/>
                  </a:lnTo>
                  <a:lnTo>
                    <a:pt x="58798" y="4878168"/>
                  </a:lnTo>
                  <a:lnTo>
                    <a:pt x="76126" y="4920629"/>
                  </a:lnTo>
                  <a:lnTo>
                    <a:pt x="95497" y="4961992"/>
                  </a:lnTo>
                  <a:lnTo>
                    <a:pt x="116848" y="5002194"/>
                  </a:lnTo>
                  <a:lnTo>
                    <a:pt x="140116" y="5041171"/>
                  </a:lnTo>
                  <a:lnTo>
                    <a:pt x="165239" y="5078860"/>
                  </a:lnTo>
                  <a:lnTo>
                    <a:pt x="192152" y="5115200"/>
                  </a:lnTo>
                  <a:lnTo>
                    <a:pt x="220794" y="5150125"/>
                  </a:lnTo>
                  <a:lnTo>
                    <a:pt x="251101" y="5183574"/>
                  </a:lnTo>
                  <a:lnTo>
                    <a:pt x="283011" y="5215484"/>
                  </a:lnTo>
                  <a:lnTo>
                    <a:pt x="316460" y="5245792"/>
                  </a:lnTo>
                  <a:lnTo>
                    <a:pt x="351385" y="5274434"/>
                  </a:lnTo>
                  <a:lnTo>
                    <a:pt x="387724" y="5301348"/>
                  </a:lnTo>
                  <a:lnTo>
                    <a:pt x="425413" y="5326470"/>
                  </a:lnTo>
                  <a:lnTo>
                    <a:pt x="464389" y="5349739"/>
                  </a:lnTo>
                  <a:lnTo>
                    <a:pt x="504590" y="5371090"/>
                  </a:lnTo>
                  <a:lnTo>
                    <a:pt x="545953" y="5390461"/>
                  </a:lnTo>
                  <a:lnTo>
                    <a:pt x="588414" y="5407789"/>
                  </a:lnTo>
                  <a:lnTo>
                    <a:pt x="631910" y="5423011"/>
                  </a:lnTo>
                  <a:lnTo>
                    <a:pt x="676379" y="5436063"/>
                  </a:lnTo>
                  <a:lnTo>
                    <a:pt x="721758" y="5446884"/>
                  </a:lnTo>
                  <a:lnTo>
                    <a:pt x="767984" y="5455410"/>
                  </a:lnTo>
                  <a:lnTo>
                    <a:pt x="814993" y="5461578"/>
                  </a:lnTo>
                  <a:lnTo>
                    <a:pt x="862723" y="5465325"/>
                  </a:lnTo>
                  <a:lnTo>
                    <a:pt x="911110" y="5466588"/>
                  </a:lnTo>
                  <a:lnTo>
                    <a:pt x="11142218" y="5466588"/>
                  </a:lnTo>
                  <a:lnTo>
                    <a:pt x="11190604" y="5465325"/>
                  </a:lnTo>
                  <a:lnTo>
                    <a:pt x="11238333" y="5461578"/>
                  </a:lnTo>
                  <a:lnTo>
                    <a:pt x="11285341" y="5455410"/>
                  </a:lnTo>
                  <a:lnTo>
                    <a:pt x="11331565" y="5446884"/>
                  </a:lnTo>
                  <a:lnTo>
                    <a:pt x="11376943" y="5436063"/>
                  </a:lnTo>
                  <a:lnTo>
                    <a:pt x="11421412" y="5423011"/>
                  </a:lnTo>
                  <a:lnTo>
                    <a:pt x="11464907" y="5407789"/>
                  </a:lnTo>
                  <a:lnTo>
                    <a:pt x="11507368" y="5390461"/>
                  </a:lnTo>
                  <a:lnTo>
                    <a:pt x="11548729" y="5371090"/>
                  </a:lnTo>
                  <a:lnTo>
                    <a:pt x="11588930" y="5349739"/>
                  </a:lnTo>
                  <a:lnTo>
                    <a:pt x="11627906" y="5326470"/>
                  </a:lnTo>
                  <a:lnTo>
                    <a:pt x="11665594" y="5301348"/>
                  </a:lnTo>
                  <a:lnTo>
                    <a:pt x="11701932" y="5274434"/>
                  </a:lnTo>
                  <a:lnTo>
                    <a:pt x="11736857" y="5245792"/>
                  </a:lnTo>
                  <a:lnTo>
                    <a:pt x="11770306" y="5215484"/>
                  </a:lnTo>
                  <a:lnTo>
                    <a:pt x="11802215" y="5183574"/>
                  </a:lnTo>
                  <a:lnTo>
                    <a:pt x="11832522" y="5150125"/>
                  </a:lnTo>
                  <a:lnTo>
                    <a:pt x="11861164" y="5115200"/>
                  </a:lnTo>
                  <a:lnTo>
                    <a:pt x="11888077" y="5078860"/>
                  </a:lnTo>
                  <a:lnTo>
                    <a:pt x="11913199" y="5041171"/>
                  </a:lnTo>
                  <a:lnTo>
                    <a:pt x="11936467" y="5002194"/>
                  </a:lnTo>
                  <a:lnTo>
                    <a:pt x="11957818" y="4961992"/>
                  </a:lnTo>
                  <a:lnTo>
                    <a:pt x="11977189" y="4920629"/>
                  </a:lnTo>
                  <a:lnTo>
                    <a:pt x="11994517" y="4878168"/>
                  </a:lnTo>
                  <a:lnTo>
                    <a:pt x="12009739" y="4834670"/>
                  </a:lnTo>
                  <a:lnTo>
                    <a:pt x="12022792" y="4790200"/>
                  </a:lnTo>
                  <a:lnTo>
                    <a:pt x="12033612" y="4744820"/>
                  </a:lnTo>
                  <a:lnTo>
                    <a:pt x="12042138" y="4698594"/>
                  </a:lnTo>
                  <a:lnTo>
                    <a:pt x="12048306" y="4651584"/>
                  </a:lnTo>
                  <a:lnTo>
                    <a:pt x="12052053" y="4603853"/>
                  </a:lnTo>
                  <a:lnTo>
                    <a:pt x="12053316" y="4555464"/>
                  </a:lnTo>
                  <a:lnTo>
                    <a:pt x="12053316" y="911098"/>
                  </a:lnTo>
                  <a:lnTo>
                    <a:pt x="12052053" y="862711"/>
                  </a:lnTo>
                  <a:lnTo>
                    <a:pt x="12048306" y="814982"/>
                  </a:lnTo>
                  <a:lnTo>
                    <a:pt x="12042138" y="767974"/>
                  </a:lnTo>
                  <a:lnTo>
                    <a:pt x="12033612" y="721750"/>
                  </a:lnTo>
                  <a:lnTo>
                    <a:pt x="12022792" y="676372"/>
                  </a:lnTo>
                  <a:lnTo>
                    <a:pt x="12009739" y="631903"/>
                  </a:lnTo>
                  <a:lnTo>
                    <a:pt x="11994517" y="588408"/>
                  </a:lnTo>
                  <a:lnTo>
                    <a:pt x="11977189" y="545947"/>
                  </a:lnTo>
                  <a:lnTo>
                    <a:pt x="11957818" y="504586"/>
                  </a:lnTo>
                  <a:lnTo>
                    <a:pt x="11936467" y="464385"/>
                  </a:lnTo>
                  <a:lnTo>
                    <a:pt x="11913199" y="425409"/>
                  </a:lnTo>
                  <a:lnTo>
                    <a:pt x="11888077" y="387721"/>
                  </a:lnTo>
                  <a:lnTo>
                    <a:pt x="11861164" y="351383"/>
                  </a:lnTo>
                  <a:lnTo>
                    <a:pt x="11832522" y="316458"/>
                  </a:lnTo>
                  <a:lnTo>
                    <a:pt x="11802215" y="283009"/>
                  </a:lnTo>
                  <a:lnTo>
                    <a:pt x="11770306" y="251100"/>
                  </a:lnTo>
                  <a:lnTo>
                    <a:pt x="11736857" y="220793"/>
                  </a:lnTo>
                  <a:lnTo>
                    <a:pt x="11701932" y="192151"/>
                  </a:lnTo>
                  <a:lnTo>
                    <a:pt x="11665594" y="165238"/>
                  </a:lnTo>
                  <a:lnTo>
                    <a:pt x="11627906" y="140116"/>
                  </a:lnTo>
                  <a:lnTo>
                    <a:pt x="11588930" y="116848"/>
                  </a:lnTo>
                  <a:lnTo>
                    <a:pt x="11548729" y="95497"/>
                  </a:lnTo>
                  <a:lnTo>
                    <a:pt x="11507368" y="76126"/>
                  </a:lnTo>
                  <a:lnTo>
                    <a:pt x="11464907" y="58798"/>
                  </a:lnTo>
                  <a:lnTo>
                    <a:pt x="11421412" y="43576"/>
                  </a:lnTo>
                  <a:lnTo>
                    <a:pt x="11376943" y="30523"/>
                  </a:lnTo>
                  <a:lnTo>
                    <a:pt x="11331565" y="19703"/>
                  </a:lnTo>
                  <a:lnTo>
                    <a:pt x="11285341" y="11177"/>
                  </a:lnTo>
                  <a:lnTo>
                    <a:pt x="11238333" y="5009"/>
                  </a:lnTo>
                  <a:lnTo>
                    <a:pt x="11190604" y="1262"/>
                  </a:lnTo>
                  <a:lnTo>
                    <a:pt x="111422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8684" y="1104900"/>
              <a:ext cx="12053570" cy="5466715"/>
            </a:xfrm>
            <a:custGeom>
              <a:avLst/>
              <a:gdLst/>
              <a:ahLst/>
              <a:cxnLst/>
              <a:rect l="l" t="t" r="r" b="b"/>
              <a:pathLst>
                <a:path w="12053570" h="5466715">
                  <a:moveTo>
                    <a:pt x="0" y="911098"/>
                  </a:moveTo>
                  <a:lnTo>
                    <a:pt x="1262" y="862711"/>
                  </a:lnTo>
                  <a:lnTo>
                    <a:pt x="5009" y="814982"/>
                  </a:lnTo>
                  <a:lnTo>
                    <a:pt x="11177" y="767974"/>
                  </a:lnTo>
                  <a:lnTo>
                    <a:pt x="19703" y="721750"/>
                  </a:lnTo>
                  <a:lnTo>
                    <a:pt x="30524" y="676372"/>
                  </a:lnTo>
                  <a:lnTo>
                    <a:pt x="43576" y="631903"/>
                  </a:lnTo>
                  <a:lnTo>
                    <a:pt x="58798" y="588408"/>
                  </a:lnTo>
                  <a:lnTo>
                    <a:pt x="76126" y="545947"/>
                  </a:lnTo>
                  <a:lnTo>
                    <a:pt x="95497" y="504586"/>
                  </a:lnTo>
                  <a:lnTo>
                    <a:pt x="116848" y="464385"/>
                  </a:lnTo>
                  <a:lnTo>
                    <a:pt x="140116" y="425409"/>
                  </a:lnTo>
                  <a:lnTo>
                    <a:pt x="165239" y="387721"/>
                  </a:lnTo>
                  <a:lnTo>
                    <a:pt x="192152" y="351383"/>
                  </a:lnTo>
                  <a:lnTo>
                    <a:pt x="220794" y="316458"/>
                  </a:lnTo>
                  <a:lnTo>
                    <a:pt x="251101" y="283009"/>
                  </a:lnTo>
                  <a:lnTo>
                    <a:pt x="283011" y="251100"/>
                  </a:lnTo>
                  <a:lnTo>
                    <a:pt x="316460" y="220793"/>
                  </a:lnTo>
                  <a:lnTo>
                    <a:pt x="351385" y="192151"/>
                  </a:lnTo>
                  <a:lnTo>
                    <a:pt x="387724" y="165238"/>
                  </a:lnTo>
                  <a:lnTo>
                    <a:pt x="425413" y="140116"/>
                  </a:lnTo>
                  <a:lnTo>
                    <a:pt x="464389" y="116848"/>
                  </a:lnTo>
                  <a:lnTo>
                    <a:pt x="504590" y="95497"/>
                  </a:lnTo>
                  <a:lnTo>
                    <a:pt x="545953" y="76126"/>
                  </a:lnTo>
                  <a:lnTo>
                    <a:pt x="588414" y="58798"/>
                  </a:lnTo>
                  <a:lnTo>
                    <a:pt x="631910" y="43576"/>
                  </a:lnTo>
                  <a:lnTo>
                    <a:pt x="676379" y="30523"/>
                  </a:lnTo>
                  <a:lnTo>
                    <a:pt x="721758" y="19703"/>
                  </a:lnTo>
                  <a:lnTo>
                    <a:pt x="767984" y="11177"/>
                  </a:lnTo>
                  <a:lnTo>
                    <a:pt x="814993" y="5009"/>
                  </a:lnTo>
                  <a:lnTo>
                    <a:pt x="862723" y="1262"/>
                  </a:lnTo>
                  <a:lnTo>
                    <a:pt x="911110" y="0"/>
                  </a:lnTo>
                  <a:lnTo>
                    <a:pt x="11142218" y="0"/>
                  </a:lnTo>
                  <a:lnTo>
                    <a:pt x="11190604" y="1262"/>
                  </a:lnTo>
                  <a:lnTo>
                    <a:pt x="11238333" y="5009"/>
                  </a:lnTo>
                  <a:lnTo>
                    <a:pt x="11285341" y="11177"/>
                  </a:lnTo>
                  <a:lnTo>
                    <a:pt x="11331565" y="19703"/>
                  </a:lnTo>
                  <a:lnTo>
                    <a:pt x="11376943" y="30523"/>
                  </a:lnTo>
                  <a:lnTo>
                    <a:pt x="11421412" y="43576"/>
                  </a:lnTo>
                  <a:lnTo>
                    <a:pt x="11464907" y="58798"/>
                  </a:lnTo>
                  <a:lnTo>
                    <a:pt x="11507368" y="76126"/>
                  </a:lnTo>
                  <a:lnTo>
                    <a:pt x="11548729" y="95497"/>
                  </a:lnTo>
                  <a:lnTo>
                    <a:pt x="11588930" y="116848"/>
                  </a:lnTo>
                  <a:lnTo>
                    <a:pt x="11627906" y="140116"/>
                  </a:lnTo>
                  <a:lnTo>
                    <a:pt x="11665594" y="165238"/>
                  </a:lnTo>
                  <a:lnTo>
                    <a:pt x="11701932" y="192151"/>
                  </a:lnTo>
                  <a:lnTo>
                    <a:pt x="11736857" y="220793"/>
                  </a:lnTo>
                  <a:lnTo>
                    <a:pt x="11770306" y="251100"/>
                  </a:lnTo>
                  <a:lnTo>
                    <a:pt x="11802215" y="283009"/>
                  </a:lnTo>
                  <a:lnTo>
                    <a:pt x="11832522" y="316458"/>
                  </a:lnTo>
                  <a:lnTo>
                    <a:pt x="11861164" y="351383"/>
                  </a:lnTo>
                  <a:lnTo>
                    <a:pt x="11888077" y="387721"/>
                  </a:lnTo>
                  <a:lnTo>
                    <a:pt x="11913199" y="425409"/>
                  </a:lnTo>
                  <a:lnTo>
                    <a:pt x="11936467" y="464385"/>
                  </a:lnTo>
                  <a:lnTo>
                    <a:pt x="11957818" y="504586"/>
                  </a:lnTo>
                  <a:lnTo>
                    <a:pt x="11977189" y="545947"/>
                  </a:lnTo>
                  <a:lnTo>
                    <a:pt x="11994517" y="588408"/>
                  </a:lnTo>
                  <a:lnTo>
                    <a:pt x="12009739" y="631903"/>
                  </a:lnTo>
                  <a:lnTo>
                    <a:pt x="12022792" y="676372"/>
                  </a:lnTo>
                  <a:lnTo>
                    <a:pt x="12033612" y="721750"/>
                  </a:lnTo>
                  <a:lnTo>
                    <a:pt x="12042138" y="767974"/>
                  </a:lnTo>
                  <a:lnTo>
                    <a:pt x="12048306" y="814982"/>
                  </a:lnTo>
                  <a:lnTo>
                    <a:pt x="12052053" y="862711"/>
                  </a:lnTo>
                  <a:lnTo>
                    <a:pt x="12053316" y="911098"/>
                  </a:lnTo>
                  <a:lnTo>
                    <a:pt x="12053316" y="4555464"/>
                  </a:lnTo>
                  <a:lnTo>
                    <a:pt x="12052053" y="4603853"/>
                  </a:lnTo>
                  <a:lnTo>
                    <a:pt x="12048306" y="4651584"/>
                  </a:lnTo>
                  <a:lnTo>
                    <a:pt x="12042138" y="4698594"/>
                  </a:lnTo>
                  <a:lnTo>
                    <a:pt x="12033612" y="4744820"/>
                  </a:lnTo>
                  <a:lnTo>
                    <a:pt x="12022792" y="4790200"/>
                  </a:lnTo>
                  <a:lnTo>
                    <a:pt x="12009739" y="4834670"/>
                  </a:lnTo>
                  <a:lnTo>
                    <a:pt x="11994517" y="4878168"/>
                  </a:lnTo>
                  <a:lnTo>
                    <a:pt x="11977189" y="4920629"/>
                  </a:lnTo>
                  <a:lnTo>
                    <a:pt x="11957818" y="4961992"/>
                  </a:lnTo>
                  <a:lnTo>
                    <a:pt x="11936467" y="5002194"/>
                  </a:lnTo>
                  <a:lnTo>
                    <a:pt x="11913199" y="5041171"/>
                  </a:lnTo>
                  <a:lnTo>
                    <a:pt x="11888077" y="5078860"/>
                  </a:lnTo>
                  <a:lnTo>
                    <a:pt x="11861164" y="5115200"/>
                  </a:lnTo>
                  <a:lnTo>
                    <a:pt x="11832522" y="5150125"/>
                  </a:lnTo>
                  <a:lnTo>
                    <a:pt x="11802215" y="5183574"/>
                  </a:lnTo>
                  <a:lnTo>
                    <a:pt x="11770306" y="5215484"/>
                  </a:lnTo>
                  <a:lnTo>
                    <a:pt x="11736857" y="5245792"/>
                  </a:lnTo>
                  <a:lnTo>
                    <a:pt x="11701932" y="5274434"/>
                  </a:lnTo>
                  <a:lnTo>
                    <a:pt x="11665594" y="5301348"/>
                  </a:lnTo>
                  <a:lnTo>
                    <a:pt x="11627906" y="5326470"/>
                  </a:lnTo>
                  <a:lnTo>
                    <a:pt x="11588930" y="5349739"/>
                  </a:lnTo>
                  <a:lnTo>
                    <a:pt x="11548729" y="5371090"/>
                  </a:lnTo>
                  <a:lnTo>
                    <a:pt x="11507368" y="5390461"/>
                  </a:lnTo>
                  <a:lnTo>
                    <a:pt x="11464907" y="5407789"/>
                  </a:lnTo>
                  <a:lnTo>
                    <a:pt x="11421412" y="5423011"/>
                  </a:lnTo>
                  <a:lnTo>
                    <a:pt x="11376943" y="5436063"/>
                  </a:lnTo>
                  <a:lnTo>
                    <a:pt x="11331565" y="5446884"/>
                  </a:lnTo>
                  <a:lnTo>
                    <a:pt x="11285341" y="5455410"/>
                  </a:lnTo>
                  <a:lnTo>
                    <a:pt x="11238333" y="5461578"/>
                  </a:lnTo>
                  <a:lnTo>
                    <a:pt x="11190604" y="5465325"/>
                  </a:lnTo>
                  <a:lnTo>
                    <a:pt x="11142218" y="5466588"/>
                  </a:lnTo>
                  <a:lnTo>
                    <a:pt x="911110" y="5466588"/>
                  </a:lnTo>
                  <a:lnTo>
                    <a:pt x="862723" y="5465325"/>
                  </a:lnTo>
                  <a:lnTo>
                    <a:pt x="814993" y="5461578"/>
                  </a:lnTo>
                  <a:lnTo>
                    <a:pt x="767984" y="5455410"/>
                  </a:lnTo>
                  <a:lnTo>
                    <a:pt x="721758" y="5446884"/>
                  </a:lnTo>
                  <a:lnTo>
                    <a:pt x="676379" y="5436063"/>
                  </a:lnTo>
                  <a:lnTo>
                    <a:pt x="631910" y="5423011"/>
                  </a:lnTo>
                  <a:lnTo>
                    <a:pt x="588414" y="5407789"/>
                  </a:lnTo>
                  <a:lnTo>
                    <a:pt x="545953" y="5390461"/>
                  </a:lnTo>
                  <a:lnTo>
                    <a:pt x="504590" y="5371090"/>
                  </a:lnTo>
                  <a:lnTo>
                    <a:pt x="464389" y="5349739"/>
                  </a:lnTo>
                  <a:lnTo>
                    <a:pt x="425413" y="5326470"/>
                  </a:lnTo>
                  <a:lnTo>
                    <a:pt x="387724" y="5301348"/>
                  </a:lnTo>
                  <a:lnTo>
                    <a:pt x="351385" y="5274434"/>
                  </a:lnTo>
                  <a:lnTo>
                    <a:pt x="316460" y="5245792"/>
                  </a:lnTo>
                  <a:lnTo>
                    <a:pt x="283011" y="5215484"/>
                  </a:lnTo>
                  <a:lnTo>
                    <a:pt x="251101" y="5183574"/>
                  </a:lnTo>
                  <a:lnTo>
                    <a:pt x="220794" y="5150125"/>
                  </a:lnTo>
                  <a:lnTo>
                    <a:pt x="192152" y="5115200"/>
                  </a:lnTo>
                  <a:lnTo>
                    <a:pt x="165239" y="5078860"/>
                  </a:lnTo>
                  <a:lnTo>
                    <a:pt x="140116" y="5041171"/>
                  </a:lnTo>
                  <a:lnTo>
                    <a:pt x="116848" y="5002194"/>
                  </a:lnTo>
                  <a:lnTo>
                    <a:pt x="95497" y="4961992"/>
                  </a:lnTo>
                  <a:lnTo>
                    <a:pt x="76126" y="4920629"/>
                  </a:lnTo>
                  <a:lnTo>
                    <a:pt x="58798" y="4878168"/>
                  </a:lnTo>
                  <a:lnTo>
                    <a:pt x="43576" y="4834670"/>
                  </a:lnTo>
                  <a:lnTo>
                    <a:pt x="30524" y="4790200"/>
                  </a:lnTo>
                  <a:lnTo>
                    <a:pt x="19703" y="4744820"/>
                  </a:lnTo>
                  <a:lnTo>
                    <a:pt x="11177" y="4698594"/>
                  </a:lnTo>
                  <a:lnTo>
                    <a:pt x="5009" y="4651584"/>
                  </a:lnTo>
                  <a:lnTo>
                    <a:pt x="1262" y="4603853"/>
                  </a:lnTo>
                  <a:lnTo>
                    <a:pt x="0" y="4555464"/>
                  </a:lnTo>
                  <a:lnTo>
                    <a:pt x="0" y="911098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618540" y="1313840"/>
            <a:ext cx="11000105" cy="4933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 indent="89535">
              <a:lnSpc>
                <a:spcPct val="114999"/>
              </a:lnSpc>
              <a:spcBef>
                <a:spcPts val="100"/>
              </a:spcBef>
            </a:pPr>
            <a:r>
              <a:rPr dirty="0" sz="2800" i="1">
                <a:latin typeface="Times New Roman"/>
                <a:cs typeface="Times New Roman"/>
              </a:rPr>
              <a:t>Còn</a:t>
            </a:r>
            <a:r>
              <a:rPr dirty="0" sz="2800" spc="11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bây</a:t>
            </a:r>
            <a:r>
              <a:rPr dirty="0" sz="2800" spc="9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giờ,/</a:t>
            </a:r>
            <a:r>
              <a:rPr dirty="0" sz="2800" spc="11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chúng</a:t>
            </a:r>
            <a:r>
              <a:rPr dirty="0" sz="2800" spc="114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tôi</a:t>
            </a:r>
            <a:r>
              <a:rPr dirty="0" sz="2800" spc="11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rón</a:t>
            </a:r>
            <a:r>
              <a:rPr dirty="0" u="heavy" sz="2800" spc="1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rén</a:t>
            </a:r>
            <a:r>
              <a:rPr dirty="0" u="none" sz="2800" spc="9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ngồi</a:t>
            </a:r>
            <a:r>
              <a:rPr dirty="0" u="none" sz="2800" spc="10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xuống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cỏ/</a:t>
            </a:r>
            <a:r>
              <a:rPr dirty="0" u="none" sz="2800" spc="10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khi</a:t>
            </a:r>
            <a:r>
              <a:rPr dirty="0" u="none" sz="2800" spc="10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thấy</a:t>
            </a:r>
            <a:r>
              <a:rPr dirty="0" u="none" sz="2800" spc="10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một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con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cánh</a:t>
            </a:r>
            <a:r>
              <a:rPr dirty="0" u="none" sz="2800" spc="114" i="1">
                <a:latin typeface="Times New Roman"/>
                <a:cs typeface="Times New Roman"/>
              </a:rPr>
              <a:t> </a:t>
            </a:r>
            <a:r>
              <a:rPr dirty="0" u="none" sz="2800" spc="-25" i="1">
                <a:latin typeface="Times New Roman"/>
                <a:cs typeface="Times New Roman"/>
              </a:rPr>
              <a:t>cam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màu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đỏ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óng</a:t>
            </a:r>
            <a:r>
              <a:rPr dirty="0" u="heavy" sz="2800" spc="-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ánh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-4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đang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bò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rất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chậm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chạp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-4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trên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chiếc</a:t>
            </a:r>
            <a:r>
              <a:rPr dirty="0" u="none" sz="2800" spc="-4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lá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</a:t>
            </a:r>
            <a:r>
              <a:rPr dirty="0" u="none" sz="2800" spc="-4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mới</a:t>
            </a:r>
            <a:r>
              <a:rPr dirty="0" u="heavy" sz="2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rụng</a:t>
            </a:r>
            <a:r>
              <a:rPr dirty="0" u="none" sz="2800" spc="-10" i="1">
                <a:latin typeface="Times New Roman"/>
                <a:cs typeface="Times New Roman"/>
              </a:rPr>
              <a:t>.//</a:t>
            </a:r>
            <a:endParaRPr sz="280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  <a:spcBef>
                <a:spcPts val="505"/>
              </a:spcBef>
            </a:pPr>
            <a:r>
              <a:rPr dirty="0" sz="2800" i="1">
                <a:latin typeface="Times New Roman"/>
                <a:cs typeface="Times New Roman"/>
              </a:rPr>
              <a:t>Nhi</a:t>
            </a:r>
            <a:r>
              <a:rPr dirty="0" sz="2800" spc="-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thì</a:t>
            </a:r>
            <a:r>
              <a:rPr dirty="0" u="heavy" sz="2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thào</a:t>
            </a:r>
            <a:r>
              <a:rPr dirty="0" u="none" sz="2800" spc="-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hỏi</a:t>
            </a:r>
            <a:r>
              <a:rPr dirty="0" u="none" sz="2800" spc="-15" i="1">
                <a:latin typeface="Times New Roman"/>
                <a:cs typeface="Times New Roman"/>
              </a:rPr>
              <a:t> </a:t>
            </a:r>
            <a:r>
              <a:rPr dirty="0" u="none" sz="2800" spc="-10" i="1">
                <a:latin typeface="Times New Roman"/>
                <a:cs typeface="Times New Roman"/>
              </a:rPr>
              <a:t>tôi://</a:t>
            </a:r>
            <a:endParaRPr sz="2800">
              <a:latin typeface="Times New Roman"/>
              <a:cs typeface="Times New Roman"/>
            </a:endParaRPr>
          </a:p>
          <a:p>
            <a:pPr marL="368300" indent="-266065">
              <a:lnSpc>
                <a:spcPct val="100000"/>
              </a:lnSpc>
              <a:spcBef>
                <a:spcPts val="505"/>
              </a:spcBef>
              <a:buChar char="–"/>
              <a:tabLst>
                <a:tab pos="368300" algn="l"/>
              </a:tabLst>
            </a:pPr>
            <a:r>
              <a:rPr dirty="0" sz="2800" i="1">
                <a:latin typeface="Times New Roman"/>
                <a:cs typeface="Times New Roman"/>
              </a:rPr>
              <a:t>Đêm</a:t>
            </a:r>
            <a:r>
              <a:rPr dirty="0" sz="2800" spc="-3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xuống/</a:t>
            </a:r>
            <a:r>
              <a:rPr dirty="0" sz="2800" spc="-4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thì</a:t>
            </a:r>
            <a:r>
              <a:rPr dirty="0" sz="2800" spc="-4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nó</a:t>
            </a:r>
            <a:r>
              <a:rPr dirty="0" sz="2800" spc="-3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sẽ</a:t>
            </a:r>
            <a:r>
              <a:rPr dirty="0" sz="2800" spc="-4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ngủ</a:t>
            </a:r>
            <a:r>
              <a:rPr dirty="0" u="heavy" sz="2800" spc="-4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ở</a:t>
            </a:r>
            <a:r>
              <a:rPr dirty="0" u="heavy" sz="2800" spc="-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đâu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hả</a:t>
            </a:r>
            <a:r>
              <a:rPr dirty="0" u="none" sz="2800" spc="-40" i="1">
                <a:latin typeface="Times New Roman"/>
                <a:cs typeface="Times New Roman"/>
              </a:rPr>
              <a:t> </a:t>
            </a:r>
            <a:r>
              <a:rPr dirty="0" u="none" sz="2800" spc="-10" i="1">
                <a:latin typeface="Times New Roman"/>
                <a:cs typeface="Times New Roman"/>
              </a:rPr>
              <a:t>mẹ?//</a:t>
            </a:r>
            <a:endParaRPr sz="2800">
              <a:latin typeface="Times New Roman"/>
              <a:cs typeface="Times New Roman"/>
            </a:endParaRPr>
          </a:p>
          <a:p>
            <a:pPr marL="368300" indent="-266065">
              <a:lnSpc>
                <a:spcPct val="100000"/>
              </a:lnSpc>
              <a:spcBef>
                <a:spcPts val="505"/>
              </a:spcBef>
              <a:buChar char="–"/>
              <a:tabLst>
                <a:tab pos="368300" algn="l"/>
              </a:tabLst>
            </a:pPr>
            <a:r>
              <a:rPr dirty="0" sz="2800" i="1">
                <a:latin typeface="Times New Roman"/>
                <a:cs typeface="Times New Roman"/>
              </a:rPr>
              <a:t>Đâu</a:t>
            </a:r>
            <a:r>
              <a:rPr dirty="0" sz="2800" spc="-2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đó</a:t>
            </a:r>
            <a:r>
              <a:rPr dirty="0" sz="2800" spc="-2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quanh</a:t>
            </a:r>
            <a:r>
              <a:rPr dirty="0" sz="2800" spc="-3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đây/</a:t>
            </a:r>
            <a:r>
              <a:rPr dirty="0" sz="2800" spc="-3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chắc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sẽ</a:t>
            </a:r>
            <a:r>
              <a:rPr dirty="0" u="none" sz="2800" spc="-4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có</a:t>
            </a:r>
            <a:r>
              <a:rPr dirty="0" u="none" sz="2800" spc="-2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nhà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của</a:t>
            </a:r>
            <a:r>
              <a:rPr dirty="0" u="heavy" sz="2800" spc="-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nó</a:t>
            </a:r>
            <a:r>
              <a:rPr dirty="0" u="none" sz="2800" i="1">
                <a:latin typeface="Times New Roman"/>
                <a:cs typeface="Times New Roman"/>
              </a:rPr>
              <a:t>.//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–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Tôi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spc="-10" i="1">
                <a:latin typeface="Times New Roman"/>
                <a:cs typeface="Times New Roman"/>
              </a:rPr>
              <a:t>đáp.//</a:t>
            </a:r>
            <a:endParaRPr sz="2800">
              <a:latin typeface="Times New Roman"/>
              <a:cs typeface="Times New Roman"/>
            </a:endParaRPr>
          </a:p>
          <a:p>
            <a:pPr algn="just" marL="12700" marR="5080" indent="89535">
              <a:lnSpc>
                <a:spcPct val="114999"/>
              </a:lnSpc>
            </a:pPr>
            <a:r>
              <a:rPr dirty="0" sz="2800" i="1">
                <a:latin typeface="Times New Roman"/>
                <a:cs typeface="Times New Roman"/>
              </a:rPr>
              <a:t>Và/</a:t>
            </a:r>
            <a:r>
              <a:rPr dirty="0" sz="2800" spc="15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tôi</a:t>
            </a:r>
            <a:r>
              <a:rPr dirty="0" sz="2800" spc="16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kể</a:t>
            </a:r>
            <a:r>
              <a:rPr dirty="0" sz="2800" spc="15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cho</a:t>
            </a:r>
            <a:r>
              <a:rPr dirty="0" sz="2800" spc="16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các</a:t>
            </a:r>
            <a:r>
              <a:rPr dirty="0" sz="2800" spc="14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con</a:t>
            </a:r>
            <a:r>
              <a:rPr dirty="0" sz="2800" spc="16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nghe/</a:t>
            </a:r>
            <a:r>
              <a:rPr dirty="0" sz="2800" spc="165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kí</a:t>
            </a:r>
            <a:r>
              <a:rPr dirty="0" sz="2800" spc="160" i="1">
                <a:latin typeface="Times New Roman"/>
                <a:cs typeface="Times New Roman"/>
              </a:rPr>
              <a:t> </a:t>
            </a:r>
            <a:r>
              <a:rPr dirty="0" sz="2800" i="1">
                <a:latin typeface="Times New Roman"/>
                <a:cs typeface="Times New Roman"/>
              </a:rPr>
              <a:t>ức</a:t>
            </a:r>
            <a:r>
              <a:rPr dirty="0" sz="2800" spc="15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sống</a:t>
            </a:r>
            <a:r>
              <a:rPr dirty="0" u="heavy" sz="2800" spc="15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động</a:t>
            </a:r>
            <a:r>
              <a:rPr dirty="0" u="none" sz="2800" spc="16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trong</a:t>
            </a:r>
            <a:r>
              <a:rPr dirty="0" u="none" sz="2800" spc="16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tâm</a:t>
            </a:r>
            <a:r>
              <a:rPr dirty="0" u="none" sz="2800" spc="16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trí</a:t>
            </a:r>
            <a:r>
              <a:rPr dirty="0" u="none" sz="2800" spc="16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mình.//</a:t>
            </a:r>
            <a:r>
              <a:rPr dirty="0" u="none" sz="2800" spc="16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Bọn</a:t>
            </a:r>
            <a:r>
              <a:rPr dirty="0" u="none" sz="2800" spc="160" i="1">
                <a:latin typeface="Times New Roman"/>
                <a:cs typeface="Times New Roman"/>
              </a:rPr>
              <a:t> </a:t>
            </a:r>
            <a:r>
              <a:rPr dirty="0" u="none" sz="2800" spc="-25" i="1">
                <a:latin typeface="Times New Roman"/>
                <a:cs typeface="Times New Roman"/>
              </a:rPr>
              <a:t>trẻ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luôn</a:t>
            </a:r>
            <a:r>
              <a:rPr dirty="0" u="heavy" sz="2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muốn</a:t>
            </a:r>
            <a:r>
              <a:rPr dirty="0" u="heavy" sz="2800" spc="-3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biết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rằng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mẹ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đã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sống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thế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nào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trong</a:t>
            </a:r>
            <a:r>
              <a:rPr dirty="0" u="none" sz="2800" spc="-1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cái</a:t>
            </a:r>
            <a:r>
              <a:rPr dirty="0" u="none" sz="2800" spc="-2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thung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lũng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không</a:t>
            </a:r>
            <a:r>
              <a:rPr dirty="0" u="heavy" sz="2800" spc="-1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có</a:t>
            </a:r>
            <a:r>
              <a:rPr dirty="0" u="heavy" sz="2800" spc="-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ánh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điện</a:t>
            </a:r>
            <a:r>
              <a:rPr dirty="0" u="none" sz="2800" i="1">
                <a:latin typeface="Times New Roman"/>
                <a:cs typeface="Times New Roman"/>
              </a:rPr>
              <a:t>,/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chỉ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thắp</a:t>
            </a:r>
            <a:r>
              <a:rPr dirty="0" u="heavy" sz="2800" spc="1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sáng</a:t>
            </a:r>
            <a:r>
              <a:rPr dirty="0" u="heavy" sz="2800" spc="10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bằng</a:t>
            </a:r>
            <a:r>
              <a:rPr dirty="0" u="heavy" sz="2800" spc="1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đèn</a:t>
            </a:r>
            <a:r>
              <a:rPr dirty="0" u="heavy" sz="2800" spc="114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dầu</a:t>
            </a:r>
            <a:r>
              <a:rPr dirty="0" u="none" sz="2800" i="1">
                <a:latin typeface="Times New Roman"/>
                <a:cs typeface="Times New Roman"/>
              </a:rPr>
              <a:t>.//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Mẹ</a:t>
            </a:r>
            <a:r>
              <a:rPr dirty="0" u="none" sz="2800" spc="114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đã</a:t>
            </a:r>
            <a:r>
              <a:rPr dirty="0" u="none" sz="2800" spc="12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đi</a:t>
            </a:r>
            <a:r>
              <a:rPr dirty="0" u="heavy" sz="2800" spc="1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học</a:t>
            </a:r>
            <a:r>
              <a:rPr dirty="0" u="heavy" sz="2800" spc="9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thế</a:t>
            </a:r>
            <a:r>
              <a:rPr dirty="0" u="heavy" sz="2800" spc="1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nào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11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khi</a:t>
            </a:r>
            <a:r>
              <a:rPr dirty="0" u="none" sz="2800" spc="114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trường</a:t>
            </a:r>
            <a:r>
              <a:rPr dirty="0" u="none" sz="2800" spc="12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ở</a:t>
            </a:r>
            <a:r>
              <a:rPr dirty="0" u="heavy" sz="2800" spc="10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rất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xa</a:t>
            </a:r>
            <a:r>
              <a:rPr dirty="0" u="none" sz="2800" i="1">
                <a:latin typeface="Times New Roman"/>
                <a:cs typeface="Times New Roman"/>
              </a:rPr>
              <a:t>?//</a:t>
            </a:r>
            <a:r>
              <a:rPr dirty="0" u="none" sz="2800" spc="28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Mẹ</a:t>
            </a:r>
            <a:r>
              <a:rPr dirty="0" u="none" sz="2800" spc="26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làm</a:t>
            </a:r>
            <a:r>
              <a:rPr dirty="0" u="heavy" sz="2800" spc="28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thế</a:t>
            </a:r>
            <a:r>
              <a:rPr dirty="0" u="heavy" sz="2800" spc="27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nào</a:t>
            </a:r>
            <a:r>
              <a:rPr dirty="0" u="none" sz="2800" spc="28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để</a:t>
            </a:r>
            <a:r>
              <a:rPr dirty="0" u="none" sz="2800" spc="26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trở</a:t>
            </a:r>
            <a:r>
              <a:rPr dirty="0" u="none" sz="2800" spc="28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về</a:t>
            </a:r>
            <a:r>
              <a:rPr dirty="0" u="none" sz="2800" spc="26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nhà/</a:t>
            </a:r>
            <a:r>
              <a:rPr dirty="0" u="none" sz="2800" spc="27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từ</a:t>
            </a:r>
            <a:r>
              <a:rPr dirty="0" u="none" sz="2800" spc="28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những</a:t>
            </a:r>
            <a:r>
              <a:rPr dirty="0" u="none" sz="2800" spc="28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cánh</a:t>
            </a:r>
            <a:r>
              <a:rPr dirty="0" u="none" sz="2800" spc="28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rừng</a:t>
            </a:r>
            <a:r>
              <a:rPr dirty="0" u="none" sz="2800" spc="28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mênh</a:t>
            </a:r>
            <a:r>
              <a:rPr dirty="0" u="heavy" sz="2800" spc="28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mông</a:t>
            </a:r>
            <a:r>
              <a:rPr dirty="0" u="none" sz="2800" i="1">
                <a:latin typeface="Times New Roman"/>
                <a:cs typeface="Times New Roman"/>
              </a:rPr>
              <a:t>/</a:t>
            </a:r>
            <a:r>
              <a:rPr dirty="0" u="none" sz="2800" spc="275" i="1">
                <a:latin typeface="Times New Roman"/>
                <a:cs typeface="Times New Roman"/>
              </a:rPr>
              <a:t> 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bất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tận</a:t>
            </a:r>
            <a:r>
              <a:rPr dirty="0" u="none" sz="2800" i="1">
                <a:latin typeface="Times New Roman"/>
                <a:cs typeface="Times New Roman"/>
              </a:rPr>
              <a:t>?//</a:t>
            </a:r>
            <a:r>
              <a:rPr dirty="0" u="none" sz="2800" spc="-5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Thậm</a:t>
            </a:r>
            <a:r>
              <a:rPr dirty="0" u="heavy" sz="2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chí</a:t>
            </a:r>
            <a:r>
              <a:rPr dirty="0" u="none" sz="2800" spc="-3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là/</a:t>
            </a:r>
            <a:r>
              <a:rPr dirty="0" u="none" sz="2800" spc="-20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mẹ</a:t>
            </a:r>
            <a:r>
              <a:rPr dirty="0" u="none" sz="2800" spc="-25" i="1">
                <a:latin typeface="Times New Roman"/>
                <a:cs typeface="Times New Roman"/>
              </a:rPr>
              <a:t> </a:t>
            </a:r>
            <a:r>
              <a:rPr dirty="0" u="none" sz="2800" i="1">
                <a:latin typeface="Times New Roman"/>
                <a:cs typeface="Times New Roman"/>
              </a:rPr>
              <a:t>đã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ăn</a:t>
            </a:r>
            <a:r>
              <a:rPr dirty="0" u="heavy" sz="2800" spc="-2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gì</a:t>
            </a:r>
            <a:r>
              <a:rPr dirty="0" u="none" sz="2800" spc="-30" i="1"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để</a:t>
            </a:r>
            <a:r>
              <a:rPr dirty="0" u="heavy" sz="2800" spc="-3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lớn</a:t>
            </a:r>
            <a:r>
              <a:rPr dirty="0" u="heavy" sz="2800" spc="-25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heavy" sz="2800" spc="-10" i="1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lên</a:t>
            </a:r>
            <a:r>
              <a:rPr dirty="0" u="none" sz="2800" spc="-10" i="1">
                <a:latin typeface="Times New Roman"/>
                <a:cs typeface="Times New Roman"/>
              </a:rPr>
              <a:t>?//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8732" y="286511"/>
            <a:ext cx="6874764" cy="104546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0829" y="2676525"/>
            <a:ext cx="5651500" cy="4012565"/>
            <a:chOff x="290829" y="2676525"/>
            <a:chExt cx="5651500" cy="4012565"/>
          </a:xfrm>
        </p:grpSpPr>
        <p:sp>
          <p:nvSpPr>
            <p:cNvPr id="4" name="object 4" descr=""/>
            <p:cNvSpPr/>
            <p:nvPr/>
          </p:nvSpPr>
          <p:spPr>
            <a:xfrm>
              <a:off x="297179" y="3144012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049012" y="0"/>
                  </a:moveTo>
                  <a:lnTo>
                    <a:pt x="589800" y="0"/>
                  </a:lnTo>
                  <a:lnTo>
                    <a:pt x="541427" y="1954"/>
                  </a:lnTo>
                  <a:lnTo>
                    <a:pt x="494130" y="7718"/>
                  </a:lnTo>
                  <a:lnTo>
                    <a:pt x="448063" y="17139"/>
                  </a:lnTo>
                  <a:lnTo>
                    <a:pt x="403376" y="30065"/>
                  </a:lnTo>
                  <a:lnTo>
                    <a:pt x="360221" y="46345"/>
                  </a:lnTo>
                  <a:lnTo>
                    <a:pt x="318751" y="65826"/>
                  </a:lnTo>
                  <a:lnTo>
                    <a:pt x="279116" y="88358"/>
                  </a:lnTo>
                  <a:lnTo>
                    <a:pt x="241470" y="113787"/>
                  </a:lnTo>
                  <a:lnTo>
                    <a:pt x="205962" y="141964"/>
                  </a:lnTo>
                  <a:lnTo>
                    <a:pt x="172746" y="172735"/>
                  </a:lnTo>
                  <a:lnTo>
                    <a:pt x="141974" y="205950"/>
                  </a:lnTo>
                  <a:lnTo>
                    <a:pt x="113796" y="241456"/>
                  </a:lnTo>
                  <a:lnTo>
                    <a:pt x="88364" y="279102"/>
                  </a:lnTo>
                  <a:lnTo>
                    <a:pt x="65831" y="318735"/>
                  </a:lnTo>
                  <a:lnTo>
                    <a:pt x="46348" y="360205"/>
                  </a:lnTo>
                  <a:lnTo>
                    <a:pt x="30068" y="403360"/>
                  </a:lnTo>
                  <a:lnTo>
                    <a:pt x="17140" y="448047"/>
                  </a:lnTo>
                  <a:lnTo>
                    <a:pt x="7719" y="494115"/>
                  </a:lnTo>
                  <a:lnTo>
                    <a:pt x="1955" y="541412"/>
                  </a:lnTo>
                  <a:lnTo>
                    <a:pt x="0" y="589788"/>
                  </a:lnTo>
                  <a:lnTo>
                    <a:pt x="0" y="2948927"/>
                  </a:lnTo>
                  <a:lnTo>
                    <a:pt x="1955" y="2997300"/>
                  </a:lnTo>
                  <a:lnTo>
                    <a:pt x="7719" y="3044597"/>
                  </a:lnTo>
                  <a:lnTo>
                    <a:pt x="17140" y="3090664"/>
                  </a:lnTo>
                  <a:lnTo>
                    <a:pt x="30068" y="3135351"/>
                  </a:lnTo>
                  <a:lnTo>
                    <a:pt x="46348" y="3178506"/>
                  </a:lnTo>
                  <a:lnTo>
                    <a:pt x="65831" y="3219976"/>
                  </a:lnTo>
                  <a:lnTo>
                    <a:pt x="88364" y="3259611"/>
                  </a:lnTo>
                  <a:lnTo>
                    <a:pt x="113796" y="3297257"/>
                  </a:lnTo>
                  <a:lnTo>
                    <a:pt x="141974" y="3332765"/>
                  </a:lnTo>
                  <a:lnTo>
                    <a:pt x="172746" y="3365981"/>
                  </a:lnTo>
                  <a:lnTo>
                    <a:pt x="205962" y="3396753"/>
                  </a:lnTo>
                  <a:lnTo>
                    <a:pt x="241470" y="3424931"/>
                  </a:lnTo>
                  <a:lnTo>
                    <a:pt x="279116" y="3450363"/>
                  </a:lnTo>
                  <a:lnTo>
                    <a:pt x="318751" y="3472896"/>
                  </a:lnTo>
                  <a:lnTo>
                    <a:pt x="360221" y="3492379"/>
                  </a:lnTo>
                  <a:lnTo>
                    <a:pt x="403376" y="3508659"/>
                  </a:lnTo>
                  <a:lnTo>
                    <a:pt x="448063" y="3521587"/>
                  </a:lnTo>
                  <a:lnTo>
                    <a:pt x="494130" y="3531008"/>
                  </a:lnTo>
                  <a:lnTo>
                    <a:pt x="541427" y="3536772"/>
                  </a:lnTo>
                  <a:lnTo>
                    <a:pt x="589800" y="3538728"/>
                  </a:lnTo>
                  <a:lnTo>
                    <a:pt x="5049012" y="3538728"/>
                  </a:lnTo>
                  <a:lnTo>
                    <a:pt x="5097387" y="3536772"/>
                  </a:lnTo>
                  <a:lnTo>
                    <a:pt x="5144684" y="3531008"/>
                  </a:lnTo>
                  <a:lnTo>
                    <a:pt x="5190752" y="3521587"/>
                  </a:lnTo>
                  <a:lnTo>
                    <a:pt x="5235439" y="3508659"/>
                  </a:lnTo>
                  <a:lnTo>
                    <a:pt x="5278594" y="3492379"/>
                  </a:lnTo>
                  <a:lnTo>
                    <a:pt x="5320064" y="3472896"/>
                  </a:lnTo>
                  <a:lnTo>
                    <a:pt x="5359697" y="3450363"/>
                  </a:lnTo>
                  <a:lnTo>
                    <a:pt x="5397343" y="3424931"/>
                  </a:lnTo>
                  <a:lnTo>
                    <a:pt x="5432849" y="3396753"/>
                  </a:lnTo>
                  <a:lnTo>
                    <a:pt x="5466064" y="3365981"/>
                  </a:lnTo>
                  <a:lnTo>
                    <a:pt x="5496835" y="3332765"/>
                  </a:lnTo>
                  <a:lnTo>
                    <a:pt x="5525012" y="3297257"/>
                  </a:lnTo>
                  <a:lnTo>
                    <a:pt x="5550441" y="3259611"/>
                  </a:lnTo>
                  <a:lnTo>
                    <a:pt x="5572973" y="3219976"/>
                  </a:lnTo>
                  <a:lnTo>
                    <a:pt x="5592454" y="3178506"/>
                  </a:lnTo>
                  <a:lnTo>
                    <a:pt x="5608734" y="3135351"/>
                  </a:lnTo>
                  <a:lnTo>
                    <a:pt x="5621660" y="3090664"/>
                  </a:lnTo>
                  <a:lnTo>
                    <a:pt x="5631081" y="3044597"/>
                  </a:lnTo>
                  <a:lnTo>
                    <a:pt x="5636845" y="2997300"/>
                  </a:lnTo>
                  <a:lnTo>
                    <a:pt x="5638800" y="2948927"/>
                  </a:lnTo>
                  <a:lnTo>
                    <a:pt x="5638800" y="589788"/>
                  </a:lnTo>
                  <a:lnTo>
                    <a:pt x="5636845" y="541412"/>
                  </a:lnTo>
                  <a:lnTo>
                    <a:pt x="5631081" y="494115"/>
                  </a:lnTo>
                  <a:lnTo>
                    <a:pt x="5621660" y="448047"/>
                  </a:lnTo>
                  <a:lnTo>
                    <a:pt x="5608734" y="403360"/>
                  </a:lnTo>
                  <a:lnTo>
                    <a:pt x="5592454" y="360205"/>
                  </a:lnTo>
                  <a:lnTo>
                    <a:pt x="5572973" y="318735"/>
                  </a:lnTo>
                  <a:lnTo>
                    <a:pt x="5550441" y="279102"/>
                  </a:lnTo>
                  <a:lnTo>
                    <a:pt x="5525012" y="241456"/>
                  </a:lnTo>
                  <a:lnTo>
                    <a:pt x="5496835" y="205950"/>
                  </a:lnTo>
                  <a:lnTo>
                    <a:pt x="5466064" y="172735"/>
                  </a:lnTo>
                  <a:lnTo>
                    <a:pt x="5432849" y="141964"/>
                  </a:lnTo>
                  <a:lnTo>
                    <a:pt x="5397343" y="113787"/>
                  </a:lnTo>
                  <a:lnTo>
                    <a:pt x="5359697" y="88358"/>
                  </a:lnTo>
                  <a:lnTo>
                    <a:pt x="5320064" y="65826"/>
                  </a:lnTo>
                  <a:lnTo>
                    <a:pt x="5278594" y="46345"/>
                  </a:lnTo>
                  <a:lnTo>
                    <a:pt x="5235439" y="30065"/>
                  </a:lnTo>
                  <a:lnTo>
                    <a:pt x="5190752" y="17139"/>
                  </a:lnTo>
                  <a:lnTo>
                    <a:pt x="5144684" y="7718"/>
                  </a:lnTo>
                  <a:lnTo>
                    <a:pt x="5097387" y="1954"/>
                  </a:lnTo>
                  <a:lnTo>
                    <a:pt x="5049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97179" y="3144012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638800" y="2948927"/>
                  </a:moveTo>
                  <a:lnTo>
                    <a:pt x="5636845" y="2997300"/>
                  </a:lnTo>
                  <a:lnTo>
                    <a:pt x="5631081" y="3044597"/>
                  </a:lnTo>
                  <a:lnTo>
                    <a:pt x="5621660" y="3090664"/>
                  </a:lnTo>
                  <a:lnTo>
                    <a:pt x="5608734" y="3135351"/>
                  </a:lnTo>
                  <a:lnTo>
                    <a:pt x="5592454" y="3178506"/>
                  </a:lnTo>
                  <a:lnTo>
                    <a:pt x="5572973" y="3219976"/>
                  </a:lnTo>
                  <a:lnTo>
                    <a:pt x="5550441" y="3259611"/>
                  </a:lnTo>
                  <a:lnTo>
                    <a:pt x="5525012" y="3297257"/>
                  </a:lnTo>
                  <a:lnTo>
                    <a:pt x="5496835" y="3332765"/>
                  </a:lnTo>
                  <a:lnTo>
                    <a:pt x="5466064" y="3365981"/>
                  </a:lnTo>
                  <a:lnTo>
                    <a:pt x="5432849" y="3396753"/>
                  </a:lnTo>
                  <a:lnTo>
                    <a:pt x="5397343" y="3424931"/>
                  </a:lnTo>
                  <a:lnTo>
                    <a:pt x="5359697" y="3450363"/>
                  </a:lnTo>
                  <a:lnTo>
                    <a:pt x="5320064" y="3472896"/>
                  </a:lnTo>
                  <a:lnTo>
                    <a:pt x="5278594" y="3492379"/>
                  </a:lnTo>
                  <a:lnTo>
                    <a:pt x="5235439" y="3508659"/>
                  </a:lnTo>
                  <a:lnTo>
                    <a:pt x="5190752" y="3521587"/>
                  </a:lnTo>
                  <a:lnTo>
                    <a:pt x="5144684" y="3531008"/>
                  </a:lnTo>
                  <a:lnTo>
                    <a:pt x="5097387" y="3536772"/>
                  </a:lnTo>
                  <a:lnTo>
                    <a:pt x="5049012" y="3538728"/>
                  </a:lnTo>
                  <a:lnTo>
                    <a:pt x="589800" y="3538728"/>
                  </a:lnTo>
                  <a:lnTo>
                    <a:pt x="541427" y="3536772"/>
                  </a:lnTo>
                  <a:lnTo>
                    <a:pt x="494130" y="3531008"/>
                  </a:lnTo>
                  <a:lnTo>
                    <a:pt x="448063" y="3521587"/>
                  </a:lnTo>
                  <a:lnTo>
                    <a:pt x="403376" y="3508659"/>
                  </a:lnTo>
                  <a:lnTo>
                    <a:pt x="360221" y="3492379"/>
                  </a:lnTo>
                  <a:lnTo>
                    <a:pt x="318751" y="3472896"/>
                  </a:lnTo>
                  <a:lnTo>
                    <a:pt x="279116" y="3450363"/>
                  </a:lnTo>
                  <a:lnTo>
                    <a:pt x="241470" y="3424931"/>
                  </a:lnTo>
                  <a:lnTo>
                    <a:pt x="205962" y="3396753"/>
                  </a:lnTo>
                  <a:lnTo>
                    <a:pt x="172746" y="3365981"/>
                  </a:lnTo>
                  <a:lnTo>
                    <a:pt x="141974" y="3332765"/>
                  </a:lnTo>
                  <a:lnTo>
                    <a:pt x="113796" y="3297257"/>
                  </a:lnTo>
                  <a:lnTo>
                    <a:pt x="88364" y="3259611"/>
                  </a:lnTo>
                  <a:lnTo>
                    <a:pt x="65831" y="3219976"/>
                  </a:lnTo>
                  <a:lnTo>
                    <a:pt x="46348" y="3178506"/>
                  </a:lnTo>
                  <a:lnTo>
                    <a:pt x="30068" y="3135351"/>
                  </a:lnTo>
                  <a:lnTo>
                    <a:pt x="17140" y="3090664"/>
                  </a:lnTo>
                  <a:lnTo>
                    <a:pt x="7719" y="3044597"/>
                  </a:lnTo>
                  <a:lnTo>
                    <a:pt x="1955" y="2997300"/>
                  </a:lnTo>
                  <a:lnTo>
                    <a:pt x="0" y="2948927"/>
                  </a:lnTo>
                  <a:lnTo>
                    <a:pt x="0" y="589788"/>
                  </a:lnTo>
                  <a:lnTo>
                    <a:pt x="1955" y="541412"/>
                  </a:lnTo>
                  <a:lnTo>
                    <a:pt x="7719" y="494115"/>
                  </a:lnTo>
                  <a:lnTo>
                    <a:pt x="17140" y="448047"/>
                  </a:lnTo>
                  <a:lnTo>
                    <a:pt x="30068" y="403360"/>
                  </a:lnTo>
                  <a:lnTo>
                    <a:pt x="46348" y="360205"/>
                  </a:lnTo>
                  <a:lnTo>
                    <a:pt x="65831" y="318735"/>
                  </a:lnTo>
                  <a:lnTo>
                    <a:pt x="88364" y="279102"/>
                  </a:lnTo>
                  <a:lnTo>
                    <a:pt x="113796" y="241456"/>
                  </a:lnTo>
                  <a:lnTo>
                    <a:pt x="141974" y="205950"/>
                  </a:lnTo>
                  <a:lnTo>
                    <a:pt x="172746" y="172735"/>
                  </a:lnTo>
                  <a:lnTo>
                    <a:pt x="205962" y="141964"/>
                  </a:lnTo>
                  <a:lnTo>
                    <a:pt x="241470" y="113787"/>
                  </a:lnTo>
                  <a:lnTo>
                    <a:pt x="279116" y="88358"/>
                  </a:lnTo>
                  <a:lnTo>
                    <a:pt x="318751" y="65826"/>
                  </a:lnTo>
                  <a:lnTo>
                    <a:pt x="360221" y="46345"/>
                  </a:lnTo>
                  <a:lnTo>
                    <a:pt x="403376" y="30065"/>
                  </a:lnTo>
                  <a:lnTo>
                    <a:pt x="448063" y="17139"/>
                  </a:lnTo>
                  <a:lnTo>
                    <a:pt x="494130" y="7718"/>
                  </a:lnTo>
                  <a:lnTo>
                    <a:pt x="541427" y="1954"/>
                  </a:lnTo>
                  <a:lnTo>
                    <a:pt x="589800" y="0"/>
                  </a:lnTo>
                  <a:lnTo>
                    <a:pt x="5049012" y="0"/>
                  </a:lnTo>
                  <a:lnTo>
                    <a:pt x="5097387" y="1954"/>
                  </a:lnTo>
                  <a:lnTo>
                    <a:pt x="5144684" y="7718"/>
                  </a:lnTo>
                  <a:lnTo>
                    <a:pt x="5190752" y="17139"/>
                  </a:lnTo>
                  <a:lnTo>
                    <a:pt x="5235439" y="30065"/>
                  </a:lnTo>
                  <a:lnTo>
                    <a:pt x="5278594" y="46345"/>
                  </a:lnTo>
                  <a:lnTo>
                    <a:pt x="5320064" y="65826"/>
                  </a:lnTo>
                  <a:lnTo>
                    <a:pt x="5359697" y="88358"/>
                  </a:lnTo>
                  <a:lnTo>
                    <a:pt x="5397343" y="113787"/>
                  </a:lnTo>
                  <a:lnTo>
                    <a:pt x="5432849" y="141964"/>
                  </a:lnTo>
                  <a:lnTo>
                    <a:pt x="5466064" y="172735"/>
                  </a:lnTo>
                  <a:lnTo>
                    <a:pt x="5496835" y="205950"/>
                  </a:lnTo>
                  <a:lnTo>
                    <a:pt x="5525012" y="241456"/>
                  </a:lnTo>
                  <a:lnTo>
                    <a:pt x="5550441" y="279102"/>
                  </a:lnTo>
                  <a:lnTo>
                    <a:pt x="5572973" y="318735"/>
                  </a:lnTo>
                  <a:lnTo>
                    <a:pt x="5592454" y="360205"/>
                  </a:lnTo>
                  <a:lnTo>
                    <a:pt x="5608734" y="403360"/>
                  </a:lnTo>
                  <a:lnTo>
                    <a:pt x="5621660" y="448047"/>
                  </a:lnTo>
                  <a:lnTo>
                    <a:pt x="5631081" y="494115"/>
                  </a:lnTo>
                  <a:lnTo>
                    <a:pt x="5636845" y="541412"/>
                  </a:lnTo>
                  <a:lnTo>
                    <a:pt x="5638800" y="589788"/>
                  </a:lnTo>
                  <a:lnTo>
                    <a:pt x="5638800" y="2948927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443484" y="34991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4900930" y="0"/>
                  </a:moveTo>
                  <a:lnTo>
                    <a:pt x="466610" y="0"/>
                  </a:lnTo>
                  <a:lnTo>
                    <a:pt x="418901" y="2409"/>
                  </a:lnTo>
                  <a:lnTo>
                    <a:pt x="372570" y="9480"/>
                  </a:lnTo>
                  <a:lnTo>
                    <a:pt x="327852" y="20978"/>
                  </a:lnTo>
                  <a:lnTo>
                    <a:pt x="284982" y="36669"/>
                  </a:lnTo>
                  <a:lnTo>
                    <a:pt x="244193" y="56318"/>
                  </a:lnTo>
                  <a:lnTo>
                    <a:pt x="205721" y="79690"/>
                  </a:lnTo>
                  <a:lnTo>
                    <a:pt x="169800" y="106552"/>
                  </a:lnTo>
                  <a:lnTo>
                    <a:pt x="136664" y="136667"/>
                  </a:lnTo>
                  <a:lnTo>
                    <a:pt x="106549" y="169803"/>
                  </a:lnTo>
                  <a:lnTo>
                    <a:pt x="79688" y="205723"/>
                  </a:lnTo>
                  <a:lnTo>
                    <a:pt x="56316" y="244194"/>
                  </a:lnTo>
                  <a:lnTo>
                    <a:pt x="36667" y="284982"/>
                  </a:lnTo>
                  <a:lnTo>
                    <a:pt x="20977" y="327850"/>
                  </a:lnTo>
                  <a:lnTo>
                    <a:pt x="9479" y="372565"/>
                  </a:lnTo>
                  <a:lnTo>
                    <a:pt x="2408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8" y="2380686"/>
                  </a:lnTo>
                  <a:lnTo>
                    <a:pt x="9479" y="2427017"/>
                  </a:lnTo>
                  <a:lnTo>
                    <a:pt x="20977" y="2471735"/>
                  </a:lnTo>
                  <a:lnTo>
                    <a:pt x="36667" y="2514605"/>
                  </a:lnTo>
                  <a:lnTo>
                    <a:pt x="56316" y="2555394"/>
                  </a:lnTo>
                  <a:lnTo>
                    <a:pt x="79688" y="2593866"/>
                  </a:lnTo>
                  <a:lnTo>
                    <a:pt x="106549" y="2629787"/>
                  </a:lnTo>
                  <a:lnTo>
                    <a:pt x="136664" y="2662923"/>
                  </a:lnTo>
                  <a:lnTo>
                    <a:pt x="169800" y="2693038"/>
                  </a:lnTo>
                  <a:lnTo>
                    <a:pt x="205721" y="2719899"/>
                  </a:lnTo>
                  <a:lnTo>
                    <a:pt x="244193" y="2743271"/>
                  </a:lnTo>
                  <a:lnTo>
                    <a:pt x="284982" y="2762920"/>
                  </a:lnTo>
                  <a:lnTo>
                    <a:pt x="327852" y="2778610"/>
                  </a:lnTo>
                  <a:lnTo>
                    <a:pt x="372570" y="2790108"/>
                  </a:lnTo>
                  <a:lnTo>
                    <a:pt x="418901" y="2797179"/>
                  </a:lnTo>
                  <a:lnTo>
                    <a:pt x="466610" y="2799588"/>
                  </a:lnTo>
                  <a:lnTo>
                    <a:pt x="4900930" y="2799588"/>
                  </a:lnTo>
                  <a:lnTo>
                    <a:pt x="4948634" y="2797179"/>
                  </a:lnTo>
                  <a:lnTo>
                    <a:pt x="4994962" y="2790108"/>
                  </a:lnTo>
                  <a:lnTo>
                    <a:pt x="5039677" y="2778610"/>
                  </a:lnTo>
                  <a:lnTo>
                    <a:pt x="5082545" y="2762920"/>
                  </a:lnTo>
                  <a:lnTo>
                    <a:pt x="5123333" y="2743271"/>
                  </a:lnTo>
                  <a:lnTo>
                    <a:pt x="5161804" y="2719899"/>
                  </a:lnTo>
                  <a:lnTo>
                    <a:pt x="5197724" y="2693038"/>
                  </a:lnTo>
                  <a:lnTo>
                    <a:pt x="5230860" y="2662923"/>
                  </a:lnTo>
                  <a:lnTo>
                    <a:pt x="5260975" y="2629787"/>
                  </a:lnTo>
                  <a:lnTo>
                    <a:pt x="5287837" y="2593866"/>
                  </a:lnTo>
                  <a:lnTo>
                    <a:pt x="5311209" y="2555394"/>
                  </a:lnTo>
                  <a:lnTo>
                    <a:pt x="5330858" y="2514605"/>
                  </a:lnTo>
                  <a:lnTo>
                    <a:pt x="5346549" y="2471735"/>
                  </a:lnTo>
                  <a:lnTo>
                    <a:pt x="5358047" y="2427017"/>
                  </a:lnTo>
                  <a:lnTo>
                    <a:pt x="5365118" y="2380686"/>
                  </a:lnTo>
                  <a:lnTo>
                    <a:pt x="5367528" y="2332977"/>
                  </a:lnTo>
                  <a:lnTo>
                    <a:pt x="5367528" y="466598"/>
                  </a:lnTo>
                  <a:lnTo>
                    <a:pt x="5365118" y="418893"/>
                  </a:lnTo>
                  <a:lnTo>
                    <a:pt x="5358047" y="372565"/>
                  </a:lnTo>
                  <a:lnTo>
                    <a:pt x="5346549" y="327850"/>
                  </a:lnTo>
                  <a:lnTo>
                    <a:pt x="5330858" y="284982"/>
                  </a:lnTo>
                  <a:lnTo>
                    <a:pt x="5311209" y="244194"/>
                  </a:lnTo>
                  <a:lnTo>
                    <a:pt x="5287837" y="205723"/>
                  </a:lnTo>
                  <a:lnTo>
                    <a:pt x="5260975" y="169803"/>
                  </a:lnTo>
                  <a:lnTo>
                    <a:pt x="5230860" y="136667"/>
                  </a:lnTo>
                  <a:lnTo>
                    <a:pt x="5197724" y="106552"/>
                  </a:lnTo>
                  <a:lnTo>
                    <a:pt x="5161804" y="79690"/>
                  </a:lnTo>
                  <a:lnTo>
                    <a:pt x="5123333" y="56318"/>
                  </a:lnTo>
                  <a:lnTo>
                    <a:pt x="5082545" y="36669"/>
                  </a:lnTo>
                  <a:lnTo>
                    <a:pt x="5039677" y="20978"/>
                  </a:lnTo>
                  <a:lnTo>
                    <a:pt x="4994962" y="9480"/>
                  </a:lnTo>
                  <a:lnTo>
                    <a:pt x="4948634" y="2409"/>
                  </a:lnTo>
                  <a:lnTo>
                    <a:pt x="4900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443484" y="34991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0" y="466598"/>
                  </a:moveTo>
                  <a:lnTo>
                    <a:pt x="2408" y="418893"/>
                  </a:lnTo>
                  <a:lnTo>
                    <a:pt x="9479" y="372565"/>
                  </a:lnTo>
                  <a:lnTo>
                    <a:pt x="20977" y="327850"/>
                  </a:lnTo>
                  <a:lnTo>
                    <a:pt x="36667" y="284982"/>
                  </a:lnTo>
                  <a:lnTo>
                    <a:pt x="56316" y="244194"/>
                  </a:lnTo>
                  <a:lnTo>
                    <a:pt x="79688" y="205723"/>
                  </a:lnTo>
                  <a:lnTo>
                    <a:pt x="106549" y="169803"/>
                  </a:lnTo>
                  <a:lnTo>
                    <a:pt x="136664" y="136667"/>
                  </a:lnTo>
                  <a:lnTo>
                    <a:pt x="169800" y="106552"/>
                  </a:lnTo>
                  <a:lnTo>
                    <a:pt x="205721" y="79690"/>
                  </a:lnTo>
                  <a:lnTo>
                    <a:pt x="244193" y="56318"/>
                  </a:lnTo>
                  <a:lnTo>
                    <a:pt x="284982" y="36669"/>
                  </a:lnTo>
                  <a:lnTo>
                    <a:pt x="327852" y="20978"/>
                  </a:lnTo>
                  <a:lnTo>
                    <a:pt x="372570" y="9480"/>
                  </a:lnTo>
                  <a:lnTo>
                    <a:pt x="418901" y="2409"/>
                  </a:lnTo>
                  <a:lnTo>
                    <a:pt x="466610" y="0"/>
                  </a:lnTo>
                  <a:lnTo>
                    <a:pt x="4900930" y="0"/>
                  </a:lnTo>
                  <a:lnTo>
                    <a:pt x="4948634" y="2409"/>
                  </a:lnTo>
                  <a:lnTo>
                    <a:pt x="4994962" y="9480"/>
                  </a:lnTo>
                  <a:lnTo>
                    <a:pt x="5039677" y="20978"/>
                  </a:lnTo>
                  <a:lnTo>
                    <a:pt x="5082545" y="36669"/>
                  </a:lnTo>
                  <a:lnTo>
                    <a:pt x="5123333" y="56318"/>
                  </a:lnTo>
                  <a:lnTo>
                    <a:pt x="5161804" y="79690"/>
                  </a:lnTo>
                  <a:lnTo>
                    <a:pt x="5197724" y="106552"/>
                  </a:lnTo>
                  <a:lnTo>
                    <a:pt x="5230860" y="136667"/>
                  </a:lnTo>
                  <a:lnTo>
                    <a:pt x="5260975" y="169803"/>
                  </a:lnTo>
                  <a:lnTo>
                    <a:pt x="5287837" y="205723"/>
                  </a:lnTo>
                  <a:lnTo>
                    <a:pt x="5311209" y="244194"/>
                  </a:lnTo>
                  <a:lnTo>
                    <a:pt x="5330858" y="284982"/>
                  </a:lnTo>
                  <a:lnTo>
                    <a:pt x="5346549" y="327850"/>
                  </a:lnTo>
                  <a:lnTo>
                    <a:pt x="5358047" y="372565"/>
                  </a:lnTo>
                  <a:lnTo>
                    <a:pt x="5365118" y="418893"/>
                  </a:lnTo>
                  <a:lnTo>
                    <a:pt x="5367528" y="466598"/>
                  </a:lnTo>
                  <a:lnTo>
                    <a:pt x="5367528" y="2332977"/>
                  </a:lnTo>
                  <a:lnTo>
                    <a:pt x="5365118" y="2380686"/>
                  </a:lnTo>
                  <a:lnTo>
                    <a:pt x="5358047" y="2427017"/>
                  </a:lnTo>
                  <a:lnTo>
                    <a:pt x="5346549" y="2471735"/>
                  </a:lnTo>
                  <a:lnTo>
                    <a:pt x="5330858" y="2514605"/>
                  </a:lnTo>
                  <a:lnTo>
                    <a:pt x="5311209" y="2555394"/>
                  </a:lnTo>
                  <a:lnTo>
                    <a:pt x="5287837" y="2593866"/>
                  </a:lnTo>
                  <a:lnTo>
                    <a:pt x="5260975" y="2629787"/>
                  </a:lnTo>
                  <a:lnTo>
                    <a:pt x="5230860" y="2662923"/>
                  </a:lnTo>
                  <a:lnTo>
                    <a:pt x="5197724" y="2693038"/>
                  </a:lnTo>
                  <a:lnTo>
                    <a:pt x="5161804" y="2719899"/>
                  </a:lnTo>
                  <a:lnTo>
                    <a:pt x="5123333" y="2743271"/>
                  </a:lnTo>
                  <a:lnTo>
                    <a:pt x="5082545" y="2762920"/>
                  </a:lnTo>
                  <a:lnTo>
                    <a:pt x="5039677" y="2778610"/>
                  </a:lnTo>
                  <a:lnTo>
                    <a:pt x="4994962" y="2790108"/>
                  </a:lnTo>
                  <a:lnTo>
                    <a:pt x="4948634" y="2797179"/>
                  </a:lnTo>
                  <a:lnTo>
                    <a:pt x="4900930" y="2799588"/>
                  </a:lnTo>
                  <a:lnTo>
                    <a:pt x="466610" y="2799588"/>
                  </a:lnTo>
                  <a:lnTo>
                    <a:pt x="418901" y="2797179"/>
                  </a:lnTo>
                  <a:lnTo>
                    <a:pt x="372570" y="2790108"/>
                  </a:lnTo>
                  <a:lnTo>
                    <a:pt x="327852" y="2778610"/>
                  </a:lnTo>
                  <a:lnTo>
                    <a:pt x="284982" y="2762920"/>
                  </a:lnTo>
                  <a:lnTo>
                    <a:pt x="244193" y="2743271"/>
                  </a:lnTo>
                  <a:lnTo>
                    <a:pt x="205721" y="2719899"/>
                  </a:lnTo>
                  <a:lnTo>
                    <a:pt x="169800" y="2693038"/>
                  </a:lnTo>
                  <a:lnTo>
                    <a:pt x="136664" y="2662923"/>
                  </a:lnTo>
                  <a:lnTo>
                    <a:pt x="106549" y="2629787"/>
                  </a:lnTo>
                  <a:lnTo>
                    <a:pt x="79688" y="2593866"/>
                  </a:lnTo>
                  <a:lnTo>
                    <a:pt x="56316" y="2555394"/>
                  </a:lnTo>
                  <a:lnTo>
                    <a:pt x="36667" y="2514605"/>
                  </a:lnTo>
                  <a:lnTo>
                    <a:pt x="20977" y="2471735"/>
                  </a:lnTo>
                  <a:lnTo>
                    <a:pt x="9479" y="2427017"/>
                  </a:lnTo>
                  <a:lnTo>
                    <a:pt x="2408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28038" y="2686050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20">
                  <a:moveTo>
                    <a:pt x="1856994" y="0"/>
                  </a:moveTo>
                  <a:lnTo>
                    <a:pt x="429006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5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6" y="858012"/>
                  </a:lnTo>
                  <a:lnTo>
                    <a:pt x="1856994" y="858012"/>
                  </a:lnTo>
                  <a:lnTo>
                    <a:pt x="1903747" y="855495"/>
                  </a:lnTo>
                  <a:lnTo>
                    <a:pt x="1949040" y="848119"/>
                  </a:lnTo>
                  <a:lnTo>
                    <a:pt x="1992611" y="836145"/>
                  </a:lnTo>
                  <a:lnTo>
                    <a:pt x="2034199" y="819835"/>
                  </a:lnTo>
                  <a:lnTo>
                    <a:pt x="2073543" y="799450"/>
                  </a:lnTo>
                  <a:lnTo>
                    <a:pt x="2110380" y="775252"/>
                  </a:lnTo>
                  <a:lnTo>
                    <a:pt x="2144449" y="747502"/>
                  </a:lnTo>
                  <a:lnTo>
                    <a:pt x="2175490" y="716461"/>
                  </a:lnTo>
                  <a:lnTo>
                    <a:pt x="2203240" y="682392"/>
                  </a:lnTo>
                  <a:lnTo>
                    <a:pt x="2227438" y="645555"/>
                  </a:lnTo>
                  <a:lnTo>
                    <a:pt x="2247823" y="606211"/>
                  </a:lnTo>
                  <a:lnTo>
                    <a:pt x="2264133" y="564623"/>
                  </a:lnTo>
                  <a:lnTo>
                    <a:pt x="2276107" y="521052"/>
                  </a:lnTo>
                  <a:lnTo>
                    <a:pt x="2283483" y="475759"/>
                  </a:lnTo>
                  <a:lnTo>
                    <a:pt x="2286000" y="429005"/>
                  </a:lnTo>
                  <a:lnTo>
                    <a:pt x="2283483" y="382252"/>
                  </a:lnTo>
                  <a:lnTo>
                    <a:pt x="2276107" y="336959"/>
                  </a:lnTo>
                  <a:lnTo>
                    <a:pt x="2264133" y="293388"/>
                  </a:lnTo>
                  <a:lnTo>
                    <a:pt x="2247823" y="251800"/>
                  </a:lnTo>
                  <a:lnTo>
                    <a:pt x="2227438" y="212456"/>
                  </a:lnTo>
                  <a:lnTo>
                    <a:pt x="2203240" y="175619"/>
                  </a:lnTo>
                  <a:lnTo>
                    <a:pt x="2175490" y="141550"/>
                  </a:lnTo>
                  <a:lnTo>
                    <a:pt x="2144449" y="110509"/>
                  </a:lnTo>
                  <a:lnTo>
                    <a:pt x="2110380" y="82759"/>
                  </a:lnTo>
                  <a:lnTo>
                    <a:pt x="2073543" y="58561"/>
                  </a:lnTo>
                  <a:lnTo>
                    <a:pt x="2034199" y="38176"/>
                  </a:lnTo>
                  <a:lnTo>
                    <a:pt x="1992611" y="21866"/>
                  </a:lnTo>
                  <a:lnTo>
                    <a:pt x="1949040" y="9892"/>
                  </a:lnTo>
                  <a:lnTo>
                    <a:pt x="1903747" y="2516"/>
                  </a:lnTo>
                  <a:lnTo>
                    <a:pt x="185699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28038" y="2686050"/>
              <a:ext cx="2286000" cy="858519"/>
            </a:xfrm>
            <a:custGeom>
              <a:avLst/>
              <a:gdLst/>
              <a:ahLst/>
              <a:cxnLst/>
              <a:rect l="l" t="t" r="r" b="b"/>
              <a:pathLst>
                <a:path w="2286000" h="858520">
                  <a:moveTo>
                    <a:pt x="0" y="429005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6" y="0"/>
                  </a:lnTo>
                  <a:lnTo>
                    <a:pt x="1856994" y="0"/>
                  </a:lnTo>
                  <a:lnTo>
                    <a:pt x="1903747" y="2516"/>
                  </a:lnTo>
                  <a:lnTo>
                    <a:pt x="1949040" y="9892"/>
                  </a:lnTo>
                  <a:lnTo>
                    <a:pt x="1992611" y="21866"/>
                  </a:lnTo>
                  <a:lnTo>
                    <a:pt x="2034199" y="38176"/>
                  </a:lnTo>
                  <a:lnTo>
                    <a:pt x="2073543" y="58561"/>
                  </a:lnTo>
                  <a:lnTo>
                    <a:pt x="2110380" y="82759"/>
                  </a:lnTo>
                  <a:lnTo>
                    <a:pt x="2144449" y="110509"/>
                  </a:lnTo>
                  <a:lnTo>
                    <a:pt x="2175490" y="141550"/>
                  </a:lnTo>
                  <a:lnTo>
                    <a:pt x="2203240" y="175619"/>
                  </a:lnTo>
                  <a:lnTo>
                    <a:pt x="2227438" y="212456"/>
                  </a:lnTo>
                  <a:lnTo>
                    <a:pt x="2247823" y="251800"/>
                  </a:lnTo>
                  <a:lnTo>
                    <a:pt x="2264133" y="293388"/>
                  </a:lnTo>
                  <a:lnTo>
                    <a:pt x="2276107" y="336959"/>
                  </a:lnTo>
                  <a:lnTo>
                    <a:pt x="2283483" y="382252"/>
                  </a:lnTo>
                  <a:lnTo>
                    <a:pt x="2286000" y="429005"/>
                  </a:lnTo>
                  <a:lnTo>
                    <a:pt x="2283483" y="475759"/>
                  </a:lnTo>
                  <a:lnTo>
                    <a:pt x="2276107" y="521052"/>
                  </a:lnTo>
                  <a:lnTo>
                    <a:pt x="2264133" y="564623"/>
                  </a:lnTo>
                  <a:lnTo>
                    <a:pt x="2247823" y="606211"/>
                  </a:lnTo>
                  <a:lnTo>
                    <a:pt x="2227438" y="645555"/>
                  </a:lnTo>
                  <a:lnTo>
                    <a:pt x="2203240" y="682392"/>
                  </a:lnTo>
                  <a:lnTo>
                    <a:pt x="2175490" y="716461"/>
                  </a:lnTo>
                  <a:lnTo>
                    <a:pt x="2144449" y="747502"/>
                  </a:lnTo>
                  <a:lnTo>
                    <a:pt x="2110380" y="775252"/>
                  </a:lnTo>
                  <a:lnTo>
                    <a:pt x="2073543" y="799450"/>
                  </a:lnTo>
                  <a:lnTo>
                    <a:pt x="2034199" y="819835"/>
                  </a:lnTo>
                  <a:lnTo>
                    <a:pt x="1992611" y="836145"/>
                  </a:lnTo>
                  <a:lnTo>
                    <a:pt x="1949040" y="848119"/>
                  </a:lnTo>
                  <a:lnTo>
                    <a:pt x="1903747" y="855495"/>
                  </a:lnTo>
                  <a:lnTo>
                    <a:pt x="1856994" y="858012"/>
                  </a:lnTo>
                  <a:lnTo>
                    <a:pt x="429006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5"/>
                  </a:lnTo>
                  <a:close/>
                </a:path>
              </a:pathLst>
            </a:custGeom>
            <a:ln w="19049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9987" y="2889491"/>
              <a:ext cx="1628393" cy="416826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039469" y="3419835"/>
            <a:ext cx="4890770" cy="24942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95"/>
              </a:spcBef>
            </a:pPr>
            <a:r>
              <a:rPr dirty="0" sz="3600" spc="-355">
                <a:latin typeface="Arial"/>
                <a:cs typeface="Arial"/>
              </a:rPr>
              <a:t>Phân</a:t>
            </a:r>
            <a:r>
              <a:rPr dirty="0" sz="3600" spc="105">
                <a:latin typeface="Arial"/>
                <a:cs typeface="Arial"/>
              </a:rPr>
              <a:t> </a:t>
            </a:r>
            <a:r>
              <a:rPr dirty="0" sz="3600" spc="-265">
                <a:latin typeface="Arial"/>
                <a:cs typeface="Arial"/>
              </a:rPr>
              <a:t>công</a:t>
            </a:r>
            <a:r>
              <a:rPr dirty="0" sz="3600" spc="15">
                <a:latin typeface="Arial"/>
                <a:cs typeface="Arial"/>
              </a:rPr>
              <a:t> </a:t>
            </a:r>
            <a:r>
              <a:rPr dirty="0" sz="3600" spc="-170">
                <a:latin typeface="Arial"/>
                <a:cs typeface="Arial"/>
              </a:rPr>
              <a:t>đọc</a:t>
            </a:r>
            <a:r>
              <a:rPr dirty="0" sz="3600" spc="-80">
                <a:latin typeface="Arial"/>
                <a:cs typeface="Arial"/>
              </a:rPr>
              <a:t> </a:t>
            </a:r>
            <a:r>
              <a:rPr dirty="0" sz="3600" spc="-85">
                <a:latin typeface="Arial"/>
                <a:cs typeface="Arial"/>
              </a:rPr>
              <a:t>theo</a:t>
            </a:r>
            <a:r>
              <a:rPr dirty="0" sz="3600" spc="-150">
                <a:latin typeface="Arial"/>
                <a:cs typeface="Arial"/>
              </a:rPr>
              <a:t> </a:t>
            </a:r>
            <a:r>
              <a:rPr dirty="0" sz="3600" spc="-65">
                <a:latin typeface="Arial"/>
                <a:cs typeface="Arial"/>
              </a:rPr>
              <a:t>đoạn. </a:t>
            </a:r>
            <a:r>
              <a:rPr dirty="0" sz="3600" spc="-409">
                <a:latin typeface="Arial"/>
                <a:cs typeface="Arial"/>
              </a:rPr>
              <a:t>Tất</a:t>
            </a:r>
            <a:r>
              <a:rPr dirty="0" sz="3600" spc="160">
                <a:latin typeface="Arial"/>
                <a:cs typeface="Arial"/>
              </a:rPr>
              <a:t> </a:t>
            </a:r>
            <a:r>
              <a:rPr dirty="0" sz="3600" spc="-535">
                <a:latin typeface="Arial"/>
                <a:cs typeface="Arial"/>
              </a:rPr>
              <a:t>cả</a:t>
            </a:r>
            <a:r>
              <a:rPr dirty="0" sz="3600" spc="285">
                <a:latin typeface="Arial"/>
                <a:cs typeface="Arial"/>
              </a:rPr>
              <a:t> </a:t>
            </a:r>
            <a:r>
              <a:rPr dirty="0" sz="3600" spc="-114">
                <a:latin typeface="Arial"/>
                <a:cs typeface="Arial"/>
              </a:rPr>
              <a:t>thành</a:t>
            </a:r>
            <a:r>
              <a:rPr dirty="0" sz="3600" spc="-13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viên</a:t>
            </a:r>
            <a:r>
              <a:rPr dirty="0" sz="3600" spc="-105">
                <a:latin typeface="Arial"/>
                <a:cs typeface="Arial"/>
              </a:rPr>
              <a:t> </a:t>
            </a:r>
            <a:r>
              <a:rPr dirty="0" sz="3600" spc="-170">
                <a:latin typeface="Arial"/>
                <a:cs typeface="Arial"/>
              </a:rPr>
              <a:t>đều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 spc="-90">
                <a:latin typeface="Arial"/>
                <a:cs typeface="Arial"/>
              </a:rPr>
              <a:t>đọc. </a:t>
            </a:r>
            <a:r>
              <a:rPr dirty="0" sz="3600" spc="-200">
                <a:latin typeface="Arial"/>
                <a:cs typeface="Arial"/>
              </a:rPr>
              <a:t>Giải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0">
                <a:latin typeface="Arial"/>
                <a:cs typeface="Arial"/>
              </a:rPr>
              <a:t>nghĩa </a:t>
            </a:r>
            <a:r>
              <a:rPr dirty="0" sz="3600" spc="-10">
                <a:latin typeface="Arial"/>
                <a:cs typeface="Arial"/>
              </a:rPr>
              <a:t>từ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20">
                <a:latin typeface="Arial"/>
                <a:cs typeface="Arial"/>
              </a:rPr>
              <a:t>cùng</a:t>
            </a:r>
            <a:r>
              <a:rPr dirty="0" sz="3600" spc="-19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nhau.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555653" y="3758766"/>
            <a:ext cx="394335" cy="2101215"/>
            <a:chOff x="555653" y="3758766"/>
            <a:chExt cx="394335" cy="2101215"/>
          </a:xfrm>
        </p:grpSpPr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5653" y="3784650"/>
              <a:ext cx="341929" cy="284267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26871" y="3761770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5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626871" y="3761770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3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1386" y="3769068"/>
              <a:ext cx="139862" cy="8340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1749" y="4625898"/>
              <a:ext cx="341929" cy="284267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32967" y="4603018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5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32967" y="4603018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3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3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482" y="4610316"/>
              <a:ext cx="139862" cy="83403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6321" y="5467146"/>
              <a:ext cx="341929" cy="284267"/>
            </a:xfrm>
            <a:prstGeom prst="rect">
              <a:avLst/>
            </a:prstGeom>
          </p:spPr>
        </p:pic>
        <p:sp>
          <p:nvSpPr>
            <p:cNvPr id="22" name="object 22" descr=""/>
            <p:cNvSpPr/>
            <p:nvPr/>
          </p:nvSpPr>
          <p:spPr>
            <a:xfrm>
              <a:off x="637539" y="5444266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0" y="193503"/>
                  </a:moveTo>
                  <a:lnTo>
                    <a:pt x="0" y="391608"/>
                  </a:lnTo>
                  <a:lnTo>
                    <a:pt x="1618" y="399628"/>
                  </a:lnTo>
                  <a:lnTo>
                    <a:pt x="6031" y="406177"/>
                  </a:lnTo>
                  <a:lnTo>
                    <a:pt x="12577" y="410593"/>
                  </a:lnTo>
                  <a:lnTo>
                    <a:pt x="20592" y="412212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5736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203844"/>
                  </a:lnTo>
                  <a:lnTo>
                    <a:pt x="0" y="193503"/>
                  </a:lnTo>
                  <a:close/>
                </a:path>
                <a:path w="309244" h="412750">
                  <a:moveTo>
                    <a:pt x="205374" y="10302"/>
                  </a:moveTo>
                  <a:lnTo>
                    <a:pt x="193864" y="10302"/>
                  </a:lnTo>
                  <a:lnTo>
                    <a:pt x="200780" y="17256"/>
                  </a:lnTo>
                  <a:lnTo>
                    <a:pt x="200780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305736" y="401910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2"/>
                  </a:ln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5374" y="10302"/>
                  </a:lnTo>
                  <a:close/>
                </a:path>
                <a:path w="309244" h="412750">
                  <a:moveTo>
                    <a:pt x="87519" y="46380"/>
                  </a:move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87696"/>
                  </a:lnTo>
                  <a:lnTo>
                    <a:pt x="87519" y="87696"/>
                  </a:lnTo>
                  <a:lnTo>
                    <a:pt x="87519" y="46380"/>
                  </a:lnTo>
                  <a:close/>
                </a:path>
                <a:path w="309244" h="412750">
                  <a:moveTo>
                    <a:pt x="231669" y="46380"/>
                  </a:moveTo>
                  <a:lnTo>
                    <a:pt x="221373" y="46380"/>
                  </a:lnTo>
                  <a:lnTo>
                    <a:pt x="221373" y="87696"/>
                  </a:lnTo>
                  <a:lnTo>
                    <a:pt x="231669" y="87696"/>
                  </a:lnTo>
                  <a:lnTo>
                    <a:pt x="231669" y="46380"/>
                  </a:lnTo>
                  <a:close/>
                </a:path>
                <a:path w="309244" h="412750">
                  <a:moveTo>
                    <a:pt x="185335" y="0"/>
                  </a:moveTo>
                  <a:lnTo>
                    <a:pt x="123557" y="0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68" y="37703"/>
                  </a:lnTo>
                  <a:lnTo>
                    <a:pt x="6027" y="42119"/>
                  </a:lnTo>
                  <a:lnTo>
                    <a:pt x="1617" y="48666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108112" y="46380"/>
                  </a:lnTo>
                  <a:lnTo>
                    <a:pt x="108112" y="17256"/>
                  </a:lnTo>
                  <a:lnTo>
                    <a:pt x="115028" y="10302"/>
                  </a:lnTo>
                  <a:lnTo>
                    <a:pt x="205374" y="1030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637539" y="5444266"/>
              <a:ext cx="309245" cy="412750"/>
            </a:xfrm>
            <a:custGeom>
              <a:avLst/>
              <a:gdLst/>
              <a:ahLst/>
              <a:cxnLst/>
              <a:rect l="l" t="t" r="r" b="b"/>
              <a:pathLst>
                <a:path w="309244" h="412750">
                  <a:moveTo>
                    <a:pt x="288299" y="36078"/>
                  </a:moveTo>
                  <a:lnTo>
                    <a:pt x="211076" y="36078"/>
                  </a:lnTo>
                  <a:lnTo>
                    <a:pt x="211076" y="25755"/>
                  </a:lnTo>
                  <a:lnTo>
                    <a:pt x="209045" y="15742"/>
                  </a:lnTo>
                  <a:lnTo>
                    <a:pt x="203528" y="7565"/>
                  </a:lnTo>
                  <a:lnTo>
                    <a:pt x="195349" y="2044"/>
                  </a:lnTo>
                  <a:lnTo>
                    <a:pt x="185335" y="0"/>
                  </a:lnTo>
                  <a:lnTo>
                    <a:pt x="123557" y="0"/>
                  </a:lnTo>
                  <a:lnTo>
                    <a:pt x="113543" y="2044"/>
                  </a:lnTo>
                  <a:lnTo>
                    <a:pt x="105366" y="7565"/>
                  </a:lnTo>
                  <a:lnTo>
                    <a:pt x="99848" y="15742"/>
                  </a:lnTo>
                  <a:lnTo>
                    <a:pt x="97816" y="25755"/>
                  </a:lnTo>
                  <a:lnTo>
                    <a:pt x="97816" y="36078"/>
                  </a:lnTo>
                  <a:lnTo>
                    <a:pt x="20592" y="36078"/>
                  </a:lnTo>
                  <a:lnTo>
                    <a:pt x="12577" y="37697"/>
                  </a:lnTo>
                  <a:lnTo>
                    <a:pt x="6031" y="42113"/>
                  </a:lnTo>
                  <a:lnTo>
                    <a:pt x="1618" y="48662"/>
                  </a:lnTo>
                  <a:lnTo>
                    <a:pt x="0" y="56682"/>
                  </a:lnTo>
                  <a:lnTo>
                    <a:pt x="0" y="74428"/>
                  </a:lnTo>
                  <a:lnTo>
                    <a:pt x="10296" y="84730"/>
                  </a:lnTo>
                  <a:lnTo>
                    <a:pt x="10296" y="56682"/>
                  </a:lnTo>
                  <a:lnTo>
                    <a:pt x="10296" y="50991"/>
                  </a:lnTo>
                  <a:lnTo>
                    <a:pt x="14904" y="46380"/>
                  </a:lnTo>
                  <a:lnTo>
                    <a:pt x="20592" y="46380"/>
                  </a:lnTo>
                  <a:lnTo>
                    <a:pt x="77223" y="46380"/>
                  </a:lnTo>
                  <a:lnTo>
                    <a:pt x="77223" y="97998"/>
                  </a:lnTo>
                  <a:lnTo>
                    <a:pt x="231669" y="97998"/>
                  </a:lnTo>
                  <a:lnTo>
                    <a:pt x="231669" y="46380"/>
                  </a:lnTo>
                  <a:lnTo>
                    <a:pt x="288299" y="46380"/>
                  </a:lnTo>
                  <a:lnTo>
                    <a:pt x="293988" y="46380"/>
                  </a:lnTo>
                  <a:lnTo>
                    <a:pt x="298596" y="50991"/>
                  </a:lnTo>
                  <a:lnTo>
                    <a:pt x="298596" y="56682"/>
                  </a:lnTo>
                  <a:lnTo>
                    <a:pt x="298596" y="391608"/>
                  </a:lnTo>
                  <a:lnTo>
                    <a:pt x="298596" y="397300"/>
                  </a:lnTo>
                  <a:lnTo>
                    <a:pt x="293988" y="401910"/>
                  </a:lnTo>
                  <a:lnTo>
                    <a:pt x="288299" y="401910"/>
                  </a:lnTo>
                  <a:lnTo>
                    <a:pt x="20592" y="401910"/>
                  </a:lnTo>
                  <a:lnTo>
                    <a:pt x="14904" y="401910"/>
                  </a:lnTo>
                  <a:lnTo>
                    <a:pt x="10296" y="397300"/>
                  </a:lnTo>
                  <a:lnTo>
                    <a:pt x="10296" y="391608"/>
                  </a:lnTo>
                  <a:lnTo>
                    <a:pt x="10296" y="203844"/>
                  </a:lnTo>
                  <a:lnTo>
                    <a:pt x="0" y="193503"/>
                  </a:lnTo>
                  <a:lnTo>
                    <a:pt x="0" y="391608"/>
                  </a:lnTo>
                  <a:lnTo>
                    <a:pt x="288299" y="412212"/>
                  </a:lnTo>
                  <a:lnTo>
                    <a:pt x="296315" y="410593"/>
                  </a:lnTo>
                  <a:lnTo>
                    <a:pt x="302861" y="406177"/>
                  </a:lnTo>
                  <a:lnTo>
                    <a:pt x="307274" y="399628"/>
                  </a:lnTo>
                  <a:lnTo>
                    <a:pt x="308892" y="391608"/>
                  </a:lnTo>
                  <a:lnTo>
                    <a:pt x="308892" y="56682"/>
                  </a:lnTo>
                  <a:lnTo>
                    <a:pt x="307268" y="48666"/>
                  </a:lnTo>
                  <a:lnTo>
                    <a:pt x="302854" y="42120"/>
                  </a:lnTo>
                  <a:lnTo>
                    <a:pt x="296312" y="37704"/>
                  </a:lnTo>
                  <a:lnTo>
                    <a:pt x="288299" y="36078"/>
                  </a:lnTo>
                  <a:close/>
                </a:path>
              </a:pathLst>
            </a:custGeom>
            <a:ln w="6007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2054" y="5451564"/>
              <a:ext cx="139862" cy="83403"/>
            </a:xfrm>
            <a:prstGeom prst="rect">
              <a:avLst/>
            </a:prstGeom>
          </p:spPr>
        </p:pic>
      </p:grpSp>
      <p:grpSp>
        <p:nvGrpSpPr>
          <p:cNvPr id="25" name="object 25" descr=""/>
          <p:cNvGrpSpPr/>
          <p:nvPr/>
        </p:nvGrpSpPr>
        <p:grpSpPr>
          <a:xfrm>
            <a:off x="6342634" y="2615564"/>
            <a:ext cx="5651500" cy="4035425"/>
            <a:chOff x="6342634" y="2615564"/>
            <a:chExt cx="5651500" cy="4035425"/>
          </a:xfrm>
        </p:grpSpPr>
        <p:sp>
          <p:nvSpPr>
            <p:cNvPr id="26" name="object 26" descr=""/>
            <p:cNvSpPr/>
            <p:nvPr/>
          </p:nvSpPr>
          <p:spPr>
            <a:xfrm>
              <a:off x="6348984" y="3105911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049012" y="0"/>
                  </a:moveTo>
                  <a:lnTo>
                    <a:pt x="589788" y="0"/>
                  </a:lnTo>
                  <a:lnTo>
                    <a:pt x="541412" y="1954"/>
                  </a:lnTo>
                  <a:lnTo>
                    <a:pt x="494115" y="7718"/>
                  </a:lnTo>
                  <a:lnTo>
                    <a:pt x="448047" y="17139"/>
                  </a:lnTo>
                  <a:lnTo>
                    <a:pt x="403360" y="30065"/>
                  </a:lnTo>
                  <a:lnTo>
                    <a:pt x="360205" y="46345"/>
                  </a:lnTo>
                  <a:lnTo>
                    <a:pt x="318735" y="65826"/>
                  </a:lnTo>
                  <a:lnTo>
                    <a:pt x="279102" y="88358"/>
                  </a:lnTo>
                  <a:lnTo>
                    <a:pt x="241456" y="113787"/>
                  </a:lnTo>
                  <a:lnTo>
                    <a:pt x="205950" y="141964"/>
                  </a:lnTo>
                  <a:lnTo>
                    <a:pt x="172735" y="172735"/>
                  </a:lnTo>
                  <a:lnTo>
                    <a:pt x="141964" y="205950"/>
                  </a:lnTo>
                  <a:lnTo>
                    <a:pt x="113787" y="241456"/>
                  </a:lnTo>
                  <a:lnTo>
                    <a:pt x="88358" y="279102"/>
                  </a:lnTo>
                  <a:lnTo>
                    <a:pt x="65826" y="318735"/>
                  </a:lnTo>
                  <a:lnTo>
                    <a:pt x="46345" y="360205"/>
                  </a:lnTo>
                  <a:lnTo>
                    <a:pt x="30065" y="403360"/>
                  </a:lnTo>
                  <a:lnTo>
                    <a:pt x="17139" y="448047"/>
                  </a:lnTo>
                  <a:lnTo>
                    <a:pt x="7718" y="494115"/>
                  </a:lnTo>
                  <a:lnTo>
                    <a:pt x="1954" y="541412"/>
                  </a:lnTo>
                  <a:lnTo>
                    <a:pt x="0" y="589788"/>
                  </a:lnTo>
                  <a:lnTo>
                    <a:pt x="0" y="2948927"/>
                  </a:lnTo>
                  <a:lnTo>
                    <a:pt x="1954" y="2997300"/>
                  </a:lnTo>
                  <a:lnTo>
                    <a:pt x="7718" y="3044597"/>
                  </a:lnTo>
                  <a:lnTo>
                    <a:pt x="17139" y="3090664"/>
                  </a:lnTo>
                  <a:lnTo>
                    <a:pt x="30065" y="3135351"/>
                  </a:lnTo>
                  <a:lnTo>
                    <a:pt x="46345" y="3178506"/>
                  </a:lnTo>
                  <a:lnTo>
                    <a:pt x="65826" y="3219976"/>
                  </a:lnTo>
                  <a:lnTo>
                    <a:pt x="88358" y="3259611"/>
                  </a:lnTo>
                  <a:lnTo>
                    <a:pt x="113787" y="3297257"/>
                  </a:lnTo>
                  <a:lnTo>
                    <a:pt x="141964" y="3332765"/>
                  </a:lnTo>
                  <a:lnTo>
                    <a:pt x="172735" y="3365981"/>
                  </a:lnTo>
                  <a:lnTo>
                    <a:pt x="205950" y="3396753"/>
                  </a:lnTo>
                  <a:lnTo>
                    <a:pt x="241456" y="3424931"/>
                  </a:lnTo>
                  <a:lnTo>
                    <a:pt x="279102" y="3450363"/>
                  </a:lnTo>
                  <a:lnTo>
                    <a:pt x="318735" y="3472896"/>
                  </a:lnTo>
                  <a:lnTo>
                    <a:pt x="360205" y="3492379"/>
                  </a:lnTo>
                  <a:lnTo>
                    <a:pt x="403360" y="3508659"/>
                  </a:lnTo>
                  <a:lnTo>
                    <a:pt x="448047" y="3521587"/>
                  </a:lnTo>
                  <a:lnTo>
                    <a:pt x="494115" y="3531008"/>
                  </a:lnTo>
                  <a:lnTo>
                    <a:pt x="541412" y="3536772"/>
                  </a:lnTo>
                  <a:lnTo>
                    <a:pt x="589788" y="3538728"/>
                  </a:lnTo>
                  <a:lnTo>
                    <a:pt x="5049012" y="3538728"/>
                  </a:lnTo>
                  <a:lnTo>
                    <a:pt x="5097387" y="3536772"/>
                  </a:lnTo>
                  <a:lnTo>
                    <a:pt x="5144684" y="3531008"/>
                  </a:lnTo>
                  <a:lnTo>
                    <a:pt x="5190752" y="3521587"/>
                  </a:lnTo>
                  <a:lnTo>
                    <a:pt x="5235439" y="3508659"/>
                  </a:lnTo>
                  <a:lnTo>
                    <a:pt x="5278594" y="3492379"/>
                  </a:lnTo>
                  <a:lnTo>
                    <a:pt x="5320064" y="3472896"/>
                  </a:lnTo>
                  <a:lnTo>
                    <a:pt x="5359697" y="3450363"/>
                  </a:lnTo>
                  <a:lnTo>
                    <a:pt x="5397343" y="3424931"/>
                  </a:lnTo>
                  <a:lnTo>
                    <a:pt x="5432849" y="3396753"/>
                  </a:lnTo>
                  <a:lnTo>
                    <a:pt x="5466064" y="3365981"/>
                  </a:lnTo>
                  <a:lnTo>
                    <a:pt x="5496835" y="3332765"/>
                  </a:lnTo>
                  <a:lnTo>
                    <a:pt x="5525012" y="3297257"/>
                  </a:lnTo>
                  <a:lnTo>
                    <a:pt x="5550441" y="3259611"/>
                  </a:lnTo>
                  <a:lnTo>
                    <a:pt x="5572973" y="3219976"/>
                  </a:lnTo>
                  <a:lnTo>
                    <a:pt x="5592454" y="3178506"/>
                  </a:lnTo>
                  <a:lnTo>
                    <a:pt x="5608734" y="3135351"/>
                  </a:lnTo>
                  <a:lnTo>
                    <a:pt x="5621660" y="3090664"/>
                  </a:lnTo>
                  <a:lnTo>
                    <a:pt x="5631081" y="3044597"/>
                  </a:lnTo>
                  <a:lnTo>
                    <a:pt x="5636845" y="2997300"/>
                  </a:lnTo>
                  <a:lnTo>
                    <a:pt x="5638799" y="2948927"/>
                  </a:lnTo>
                  <a:lnTo>
                    <a:pt x="5638799" y="589788"/>
                  </a:lnTo>
                  <a:lnTo>
                    <a:pt x="5636845" y="541412"/>
                  </a:lnTo>
                  <a:lnTo>
                    <a:pt x="5631081" y="494115"/>
                  </a:lnTo>
                  <a:lnTo>
                    <a:pt x="5621660" y="448047"/>
                  </a:lnTo>
                  <a:lnTo>
                    <a:pt x="5608734" y="403360"/>
                  </a:lnTo>
                  <a:lnTo>
                    <a:pt x="5592454" y="360205"/>
                  </a:lnTo>
                  <a:lnTo>
                    <a:pt x="5572973" y="318735"/>
                  </a:lnTo>
                  <a:lnTo>
                    <a:pt x="5550441" y="279102"/>
                  </a:lnTo>
                  <a:lnTo>
                    <a:pt x="5525012" y="241456"/>
                  </a:lnTo>
                  <a:lnTo>
                    <a:pt x="5496835" y="205950"/>
                  </a:lnTo>
                  <a:lnTo>
                    <a:pt x="5466064" y="172735"/>
                  </a:lnTo>
                  <a:lnTo>
                    <a:pt x="5432849" y="141964"/>
                  </a:lnTo>
                  <a:lnTo>
                    <a:pt x="5397343" y="113787"/>
                  </a:lnTo>
                  <a:lnTo>
                    <a:pt x="5359697" y="88358"/>
                  </a:lnTo>
                  <a:lnTo>
                    <a:pt x="5320064" y="65826"/>
                  </a:lnTo>
                  <a:lnTo>
                    <a:pt x="5278594" y="46345"/>
                  </a:lnTo>
                  <a:lnTo>
                    <a:pt x="5235439" y="30065"/>
                  </a:lnTo>
                  <a:lnTo>
                    <a:pt x="5190752" y="17139"/>
                  </a:lnTo>
                  <a:lnTo>
                    <a:pt x="5144684" y="7718"/>
                  </a:lnTo>
                  <a:lnTo>
                    <a:pt x="5097387" y="1954"/>
                  </a:lnTo>
                  <a:lnTo>
                    <a:pt x="50490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348984" y="3105911"/>
              <a:ext cx="5638800" cy="3538854"/>
            </a:xfrm>
            <a:custGeom>
              <a:avLst/>
              <a:gdLst/>
              <a:ahLst/>
              <a:cxnLst/>
              <a:rect l="l" t="t" r="r" b="b"/>
              <a:pathLst>
                <a:path w="5638800" h="3538854">
                  <a:moveTo>
                    <a:pt x="5638799" y="2948927"/>
                  </a:moveTo>
                  <a:lnTo>
                    <a:pt x="5636845" y="2997300"/>
                  </a:lnTo>
                  <a:lnTo>
                    <a:pt x="5631081" y="3044597"/>
                  </a:lnTo>
                  <a:lnTo>
                    <a:pt x="5621660" y="3090664"/>
                  </a:lnTo>
                  <a:lnTo>
                    <a:pt x="5608734" y="3135351"/>
                  </a:lnTo>
                  <a:lnTo>
                    <a:pt x="5592454" y="3178506"/>
                  </a:lnTo>
                  <a:lnTo>
                    <a:pt x="5572973" y="3219976"/>
                  </a:lnTo>
                  <a:lnTo>
                    <a:pt x="5550441" y="3259611"/>
                  </a:lnTo>
                  <a:lnTo>
                    <a:pt x="5525012" y="3297257"/>
                  </a:lnTo>
                  <a:lnTo>
                    <a:pt x="5496835" y="3332765"/>
                  </a:lnTo>
                  <a:lnTo>
                    <a:pt x="5466064" y="3365981"/>
                  </a:lnTo>
                  <a:lnTo>
                    <a:pt x="5432849" y="3396753"/>
                  </a:lnTo>
                  <a:lnTo>
                    <a:pt x="5397343" y="3424931"/>
                  </a:lnTo>
                  <a:lnTo>
                    <a:pt x="5359697" y="3450363"/>
                  </a:lnTo>
                  <a:lnTo>
                    <a:pt x="5320064" y="3472896"/>
                  </a:lnTo>
                  <a:lnTo>
                    <a:pt x="5278594" y="3492379"/>
                  </a:lnTo>
                  <a:lnTo>
                    <a:pt x="5235439" y="3508659"/>
                  </a:lnTo>
                  <a:lnTo>
                    <a:pt x="5190752" y="3521587"/>
                  </a:lnTo>
                  <a:lnTo>
                    <a:pt x="5144684" y="3531008"/>
                  </a:lnTo>
                  <a:lnTo>
                    <a:pt x="5097387" y="3536772"/>
                  </a:lnTo>
                  <a:lnTo>
                    <a:pt x="5049012" y="3538728"/>
                  </a:lnTo>
                  <a:lnTo>
                    <a:pt x="589788" y="3538728"/>
                  </a:lnTo>
                  <a:lnTo>
                    <a:pt x="541412" y="3536772"/>
                  </a:lnTo>
                  <a:lnTo>
                    <a:pt x="494115" y="3531008"/>
                  </a:lnTo>
                  <a:lnTo>
                    <a:pt x="448047" y="3521587"/>
                  </a:lnTo>
                  <a:lnTo>
                    <a:pt x="403360" y="3508659"/>
                  </a:lnTo>
                  <a:lnTo>
                    <a:pt x="360205" y="3492379"/>
                  </a:lnTo>
                  <a:lnTo>
                    <a:pt x="318735" y="3472896"/>
                  </a:lnTo>
                  <a:lnTo>
                    <a:pt x="279102" y="3450363"/>
                  </a:lnTo>
                  <a:lnTo>
                    <a:pt x="241456" y="3424931"/>
                  </a:lnTo>
                  <a:lnTo>
                    <a:pt x="205950" y="3396753"/>
                  </a:lnTo>
                  <a:lnTo>
                    <a:pt x="172735" y="3365981"/>
                  </a:lnTo>
                  <a:lnTo>
                    <a:pt x="141964" y="3332765"/>
                  </a:lnTo>
                  <a:lnTo>
                    <a:pt x="113787" y="3297257"/>
                  </a:lnTo>
                  <a:lnTo>
                    <a:pt x="88358" y="3259611"/>
                  </a:lnTo>
                  <a:lnTo>
                    <a:pt x="65826" y="3219976"/>
                  </a:lnTo>
                  <a:lnTo>
                    <a:pt x="46345" y="3178506"/>
                  </a:lnTo>
                  <a:lnTo>
                    <a:pt x="30065" y="3135351"/>
                  </a:lnTo>
                  <a:lnTo>
                    <a:pt x="17139" y="3090664"/>
                  </a:lnTo>
                  <a:lnTo>
                    <a:pt x="7718" y="3044597"/>
                  </a:lnTo>
                  <a:lnTo>
                    <a:pt x="1954" y="2997300"/>
                  </a:lnTo>
                  <a:lnTo>
                    <a:pt x="0" y="2948927"/>
                  </a:lnTo>
                  <a:lnTo>
                    <a:pt x="0" y="589788"/>
                  </a:lnTo>
                  <a:lnTo>
                    <a:pt x="1954" y="541412"/>
                  </a:lnTo>
                  <a:lnTo>
                    <a:pt x="7718" y="494115"/>
                  </a:lnTo>
                  <a:lnTo>
                    <a:pt x="17139" y="448047"/>
                  </a:lnTo>
                  <a:lnTo>
                    <a:pt x="30065" y="403360"/>
                  </a:lnTo>
                  <a:lnTo>
                    <a:pt x="46345" y="360205"/>
                  </a:lnTo>
                  <a:lnTo>
                    <a:pt x="65826" y="318735"/>
                  </a:lnTo>
                  <a:lnTo>
                    <a:pt x="88358" y="279102"/>
                  </a:lnTo>
                  <a:lnTo>
                    <a:pt x="113787" y="241456"/>
                  </a:lnTo>
                  <a:lnTo>
                    <a:pt x="141964" y="205950"/>
                  </a:lnTo>
                  <a:lnTo>
                    <a:pt x="172735" y="172735"/>
                  </a:lnTo>
                  <a:lnTo>
                    <a:pt x="205950" y="141964"/>
                  </a:lnTo>
                  <a:lnTo>
                    <a:pt x="241456" y="113787"/>
                  </a:lnTo>
                  <a:lnTo>
                    <a:pt x="279102" y="88358"/>
                  </a:lnTo>
                  <a:lnTo>
                    <a:pt x="318735" y="65826"/>
                  </a:lnTo>
                  <a:lnTo>
                    <a:pt x="360205" y="46345"/>
                  </a:lnTo>
                  <a:lnTo>
                    <a:pt x="403360" y="30065"/>
                  </a:lnTo>
                  <a:lnTo>
                    <a:pt x="448047" y="17139"/>
                  </a:lnTo>
                  <a:lnTo>
                    <a:pt x="494115" y="7718"/>
                  </a:lnTo>
                  <a:lnTo>
                    <a:pt x="541412" y="1954"/>
                  </a:lnTo>
                  <a:lnTo>
                    <a:pt x="589788" y="0"/>
                  </a:lnTo>
                  <a:lnTo>
                    <a:pt x="5049012" y="0"/>
                  </a:lnTo>
                  <a:lnTo>
                    <a:pt x="5097387" y="1954"/>
                  </a:lnTo>
                  <a:lnTo>
                    <a:pt x="5144684" y="7718"/>
                  </a:lnTo>
                  <a:lnTo>
                    <a:pt x="5190752" y="17139"/>
                  </a:lnTo>
                  <a:lnTo>
                    <a:pt x="5235439" y="30065"/>
                  </a:lnTo>
                  <a:lnTo>
                    <a:pt x="5278594" y="46345"/>
                  </a:lnTo>
                  <a:lnTo>
                    <a:pt x="5320064" y="65826"/>
                  </a:lnTo>
                  <a:lnTo>
                    <a:pt x="5359697" y="88358"/>
                  </a:lnTo>
                  <a:lnTo>
                    <a:pt x="5397343" y="113787"/>
                  </a:lnTo>
                  <a:lnTo>
                    <a:pt x="5432849" y="141964"/>
                  </a:lnTo>
                  <a:lnTo>
                    <a:pt x="5466064" y="172735"/>
                  </a:lnTo>
                  <a:lnTo>
                    <a:pt x="5496835" y="205950"/>
                  </a:lnTo>
                  <a:lnTo>
                    <a:pt x="5525012" y="241456"/>
                  </a:lnTo>
                  <a:lnTo>
                    <a:pt x="5550441" y="279102"/>
                  </a:lnTo>
                  <a:lnTo>
                    <a:pt x="5572973" y="318735"/>
                  </a:lnTo>
                  <a:lnTo>
                    <a:pt x="5592454" y="360205"/>
                  </a:lnTo>
                  <a:lnTo>
                    <a:pt x="5608734" y="403360"/>
                  </a:lnTo>
                  <a:lnTo>
                    <a:pt x="5621660" y="448047"/>
                  </a:lnTo>
                  <a:lnTo>
                    <a:pt x="5631081" y="494115"/>
                  </a:lnTo>
                  <a:lnTo>
                    <a:pt x="5636845" y="541412"/>
                  </a:lnTo>
                  <a:lnTo>
                    <a:pt x="5638799" y="589788"/>
                  </a:lnTo>
                  <a:lnTo>
                    <a:pt x="5638799" y="2948927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6495288" y="34610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4900930" y="0"/>
                  </a:moveTo>
                  <a:lnTo>
                    <a:pt x="466597" y="0"/>
                  </a:lnTo>
                  <a:lnTo>
                    <a:pt x="418893" y="2409"/>
                  </a:lnTo>
                  <a:lnTo>
                    <a:pt x="372565" y="9480"/>
                  </a:lnTo>
                  <a:lnTo>
                    <a:pt x="327850" y="20978"/>
                  </a:lnTo>
                  <a:lnTo>
                    <a:pt x="284982" y="36669"/>
                  </a:lnTo>
                  <a:lnTo>
                    <a:pt x="244194" y="56318"/>
                  </a:lnTo>
                  <a:lnTo>
                    <a:pt x="205723" y="79690"/>
                  </a:lnTo>
                  <a:lnTo>
                    <a:pt x="169803" y="106552"/>
                  </a:lnTo>
                  <a:lnTo>
                    <a:pt x="136667" y="136667"/>
                  </a:lnTo>
                  <a:lnTo>
                    <a:pt x="106552" y="169803"/>
                  </a:lnTo>
                  <a:lnTo>
                    <a:pt x="79690" y="205723"/>
                  </a:lnTo>
                  <a:lnTo>
                    <a:pt x="56318" y="244194"/>
                  </a:lnTo>
                  <a:lnTo>
                    <a:pt x="36669" y="284982"/>
                  </a:lnTo>
                  <a:lnTo>
                    <a:pt x="20978" y="327850"/>
                  </a:lnTo>
                  <a:lnTo>
                    <a:pt x="9480" y="372565"/>
                  </a:lnTo>
                  <a:lnTo>
                    <a:pt x="2409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9" y="2380686"/>
                  </a:lnTo>
                  <a:lnTo>
                    <a:pt x="9480" y="2427017"/>
                  </a:lnTo>
                  <a:lnTo>
                    <a:pt x="20978" y="2471735"/>
                  </a:lnTo>
                  <a:lnTo>
                    <a:pt x="36669" y="2514605"/>
                  </a:lnTo>
                  <a:lnTo>
                    <a:pt x="56318" y="2555394"/>
                  </a:lnTo>
                  <a:lnTo>
                    <a:pt x="79690" y="2593866"/>
                  </a:lnTo>
                  <a:lnTo>
                    <a:pt x="106552" y="2629787"/>
                  </a:lnTo>
                  <a:lnTo>
                    <a:pt x="136667" y="2662923"/>
                  </a:lnTo>
                  <a:lnTo>
                    <a:pt x="169803" y="2693038"/>
                  </a:lnTo>
                  <a:lnTo>
                    <a:pt x="205723" y="2719899"/>
                  </a:lnTo>
                  <a:lnTo>
                    <a:pt x="244194" y="2743271"/>
                  </a:lnTo>
                  <a:lnTo>
                    <a:pt x="284982" y="2762920"/>
                  </a:lnTo>
                  <a:lnTo>
                    <a:pt x="327850" y="2778610"/>
                  </a:lnTo>
                  <a:lnTo>
                    <a:pt x="372565" y="2790108"/>
                  </a:lnTo>
                  <a:lnTo>
                    <a:pt x="418893" y="2797179"/>
                  </a:lnTo>
                  <a:lnTo>
                    <a:pt x="466597" y="2799588"/>
                  </a:lnTo>
                  <a:lnTo>
                    <a:pt x="4900930" y="2799588"/>
                  </a:lnTo>
                  <a:lnTo>
                    <a:pt x="4948634" y="2797179"/>
                  </a:lnTo>
                  <a:lnTo>
                    <a:pt x="4994962" y="2790108"/>
                  </a:lnTo>
                  <a:lnTo>
                    <a:pt x="5039677" y="2778610"/>
                  </a:lnTo>
                  <a:lnTo>
                    <a:pt x="5082545" y="2762920"/>
                  </a:lnTo>
                  <a:lnTo>
                    <a:pt x="5123333" y="2743271"/>
                  </a:lnTo>
                  <a:lnTo>
                    <a:pt x="5161804" y="2719899"/>
                  </a:lnTo>
                  <a:lnTo>
                    <a:pt x="5197724" y="2693038"/>
                  </a:lnTo>
                  <a:lnTo>
                    <a:pt x="5230860" y="2662923"/>
                  </a:lnTo>
                  <a:lnTo>
                    <a:pt x="5260975" y="2629787"/>
                  </a:lnTo>
                  <a:lnTo>
                    <a:pt x="5287837" y="2593866"/>
                  </a:lnTo>
                  <a:lnTo>
                    <a:pt x="5311209" y="2555394"/>
                  </a:lnTo>
                  <a:lnTo>
                    <a:pt x="5330858" y="2514605"/>
                  </a:lnTo>
                  <a:lnTo>
                    <a:pt x="5346549" y="2471735"/>
                  </a:lnTo>
                  <a:lnTo>
                    <a:pt x="5358047" y="2427017"/>
                  </a:lnTo>
                  <a:lnTo>
                    <a:pt x="5365118" y="2380686"/>
                  </a:lnTo>
                  <a:lnTo>
                    <a:pt x="5367528" y="2332977"/>
                  </a:lnTo>
                  <a:lnTo>
                    <a:pt x="5367528" y="466598"/>
                  </a:lnTo>
                  <a:lnTo>
                    <a:pt x="5365118" y="418893"/>
                  </a:lnTo>
                  <a:lnTo>
                    <a:pt x="5358047" y="372565"/>
                  </a:lnTo>
                  <a:lnTo>
                    <a:pt x="5346549" y="327850"/>
                  </a:lnTo>
                  <a:lnTo>
                    <a:pt x="5330858" y="284982"/>
                  </a:lnTo>
                  <a:lnTo>
                    <a:pt x="5311209" y="244194"/>
                  </a:lnTo>
                  <a:lnTo>
                    <a:pt x="5287837" y="205723"/>
                  </a:lnTo>
                  <a:lnTo>
                    <a:pt x="5260975" y="169803"/>
                  </a:lnTo>
                  <a:lnTo>
                    <a:pt x="5230860" y="136667"/>
                  </a:lnTo>
                  <a:lnTo>
                    <a:pt x="5197724" y="106552"/>
                  </a:lnTo>
                  <a:lnTo>
                    <a:pt x="5161804" y="79690"/>
                  </a:lnTo>
                  <a:lnTo>
                    <a:pt x="5123333" y="56318"/>
                  </a:lnTo>
                  <a:lnTo>
                    <a:pt x="5082545" y="36669"/>
                  </a:lnTo>
                  <a:lnTo>
                    <a:pt x="5039677" y="20978"/>
                  </a:lnTo>
                  <a:lnTo>
                    <a:pt x="4994962" y="9480"/>
                  </a:lnTo>
                  <a:lnTo>
                    <a:pt x="4948634" y="2409"/>
                  </a:lnTo>
                  <a:lnTo>
                    <a:pt x="490093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6495288" y="3461003"/>
              <a:ext cx="5367655" cy="2799715"/>
            </a:xfrm>
            <a:custGeom>
              <a:avLst/>
              <a:gdLst/>
              <a:ahLst/>
              <a:cxnLst/>
              <a:rect l="l" t="t" r="r" b="b"/>
              <a:pathLst>
                <a:path w="5367655" h="2799715">
                  <a:moveTo>
                    <a:pt x="0" y="466598"/>
                  </a:moveTo>
                  <a:lnTo>
                    <a:pt x="2409" y="418893"/>
                  </a:lnTo>
                  <a:lnTo>
                    <a:pt x="9480" y="372565"/>
                  </a:lnTo>
                  <a:lnTo>
                    <a:pt x="20978" y="327850"/>
                  </a:lnTo>
                  <a:lnTo>
                    <a:pt x="36669" y="284982"/>
                  </a:lnTo>
                  <a:lnTo>
                    <a:pt x="56318" y="244194"/>
                  </a:lnTo>
                  <a:lnTo>
                    <a:pt x="79690" y="205723"/>
                  </a:lnTo>
                  <a:lnTo>
                    <a:pt x="106552" y="169803"/>
                  </a:lnTo>
                  <a:lnTo>
                    <a:pt x="136667" y="136667"/>
                  </a:lnTo>
                  <a:lnTo>
                    <a:pt x="169803" y="106552"/>
                  </a:lnTo>
                  <a:lnTo>
                    <a:pt x="205723" y="79690"/>
                  </a:lnTo>
                  <a:lnTo>
                    <a:pt x="244194" y="56318"/>
                  </a:lnTo>
                  <a:lnTo>
                    <a:pt x="284982" y="36669"/>
                  </a:lnTo>
                  <a:lnTo>
                    <a:pt x="327850" y="20978"/>
                  </a:lnTo>
                  <a:lnTo>
                    <a:pt x="372565" y="9480"/>
                  </a:lnTo>
                  <a:lnTo>
                    <a:pt x="418893" y="2409"/>
                  </a:lnTo>
                  <a:lnTo>
                    <a:pt x="466597" y="0"/>
                  </a:lnTo>
                  <a:lnTo>
                    <a:pt x="4900930" y="0"/>
                  </a:lnTo>
                  <a:lnTo>
                    <a:pt x="4948634" y="2409"/>
                  </a:lnTo>
                  <a:lnTo>
                    <a:pt x="4994962" y="9480"/>
                  </a:lnTo>
                  <a:lnTo>
                    <a:pt x="5039677" y="20978"/>
                  </a:lnTo>
                  <a:lnTo>
                    <a:pt x="5082545" y="36669"/>
                  </a:lnTo>
                  <a:lnTo>
                    <a:pt x="5123333" y="56318"/>
                  </a:lnTo>
                  <a:lnTo>
                    <a:pt x="5161804" y="79690"/>
                  </a:lnTo>
                  <a:lnTo>
                    <a:pt x="5197724" y="106552"/>
                  </a:lnTo>
                  <a:lnTo>
                    <a:pt x="5230860" y="136667"/>
                  </a:lnTo>
                  <a:lnTo>
                    <a:pt x="5260975" y="169803"/>
                  </a:lnTo>
                  <a:lnTo>
                    <a:pt x="5287837" y="205723"/>
                  </a:lnTo>
                  <a:lnTo>
                    <a:pt x="5311209" y="244194"/>
                  </a:lnTo>
                  <a:lnTo>
                    <a:pt x="5330858" y="284982"/>
                  </a:lnTo>
                  <a:lnTo>
                    <a:pt x="5346549" y="327850"/>
                  </a:lnTo>
                  <a:lnTo>
                    <a:pt x="5358047" y="372565"/>
                  </a:lnTo>
                  <a:lnTo>
                    <a:pt x="5365118" y="418893"/>
                  </a:lnTo>
                  <a:lnTo>
                    <a:pt x="5367528" y="466598"/>
                  </a:lnTo>
                  <a:lnTo>
                    <a:pt x="5367528" y="2332977"/>
                  </a:lnTo>
                  <a:lnTo>
                    <a:pt x="5365118" y="2380686"/>
                  </a:lnTo>
                  <a:lnTo>
                    <a:pt x="5358047" y="2427017"/>
                  </a:lnTo>
                  <a:lnTo>
                    <a:pt x="5346549" y="2471735"/>
                  </a:lnTo>
                  <a:lnTo>
                    <a:pt x="5330858" y="2514605"/>
                  </a:lnTo>
                  <a:lnTo>
                    <a:pt x="5311209" y="2555394"/>
                  </a:lnTo>
                  <a:lnTo>
                    <a:pt x="5287837" y="2593866"/>
                  </a:lnTo>
                  <a:lnTo>
                    <a:pt x="5260975" y="2629787"/>
                  </a:lnTo>
                  <a:lnTo>
                    <a:pt x="5230860" y="2662923"/>
                  </a:lnTo>
                  <a:lnTo>
                    <a:pt x="5197724" y="2693038"/>
                  </a:lnTo>
                  <a:lnTo>
                    <a:pt x="5161804" y="2719899"/>
                  </a:lnTo>
                  <a:lnTo>
                    <a:pt x="5123333" y="2743271"/>
                  </a:lnTo>
                  <a:lnTo>
                    <a:pt x="5082545" y="2762920"/>
                  </a:lnTo>
                  <a:lnTo>
                    <a:pt x="5039677" y="2778610"/>
                  </a:lnTo>
                  <a:lnTo>
                    <a:pt x="4994962" y="2790108"/>
                  </a:lnTo>
                  <a:lnTo>
                    <a:pt x="4948634" y="2797179"/>
                  </a:lnTo>
                  <a:lnTo>
                    <a:pt x="4900930" y="2799588"/>
                  </a:lnTo>
                  <a:lnTo>
                    <a:pt x="466597" y="2799588"/>
                  </a:lnTo>
                  <a:lnTo>
                    <a:pt x="418893" y="2797179"/>
                  </a:lnTo>
                  <a:lnTo>
                    <a:pt x="372565" y="2790108"/>
                  </a:lnTo>
                  <a:lnTo>
                    <a:pt x="327850" y="2778610"/>
                  </a:lnTo>
                  <a:lnTo>
                    <a:pt x="284982" y="2762920"/>
                  </a:lnTo>
                  <a:lnTo>
                    <a:pt x="244194" y="2743271"/>
                  </a:lnTo>
                  <a:lnTo>
                    <a:pt x="205723" y="2719899"/>
                  </a:lnTo>
                  <a:lnTo>
                    <a:pt x="169803" y="2693038"/>
                  </a:lnTo>
                  <a:lnTo>
                    <a:pt x="136667" y="2662923"/>
                  </a:lnTo>
                  <a:lnTo>
                    <a:pt x="106552" y="2629787"/>
                  </a:lnTo>
                  <a:lnTo>
                    <a:pt x="79690" y="2593866"/>
                  </a:lnTo>
                  <a:lnTo>
                    <a:pt x="56318" y="2555394"/>
                  </a:lnTo>
                  <a:lnTo>
                    <a:pt x="36669" y="2514605"/>
                  </a:lnTo>
                  <a:lnTo>
                    <a:pt x="20978" y="2471735"/>
                  </a:lnTo>
                  <a:lnTo>
                    <a:pt x="9480" y="2427017"/>
                  </a:lnTo>
                  <a:lnTo>
                    <a:pt x="2409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127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175754" y="2625089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3688842" y="0"/>
                  </a:moveTo>
                  <a:lnTo>
                    <a:pt x="429005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6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5" y="858012"/>
                  </a:lnTo>
                  <a:lnTo>
                    <a:pt x="3688842" y="858012"/>
                  </a:lnTo>
                  <a:lnTo>
                    <a:pt x="3735595" y="855495"/>
                  </a:lnTo>
                  <a:lnTo>
                    <a:pt x="3780888" y="848119"/>
                  </a:lnTo>
                  <a:lnTo>
                    <a:pt x="3824459" y="836145"/>
                  </a:lnTo>
                  <a:lnTo>
                    <a:pt x="3866047" y="819835"/>
                  </a:lnTo>
                  <a:lnTo>
                    <a:pt x="3905391" y="799450"/>
                  </a:lnTo>
                  <a:lnTo>
                    <a:pt x="3942228" y="775252"/>
                  </a:lnTo>
                  <a:lnTo>
                    <a:pt x="3976297" y="747502"/>
                  </a:lnTo>
                  <a:lnTo>
                    <a:pt x="4007338" y="716461"/>
                  </a:lnTo>
                  <a:lnTo>
                    <a:pt x="4035088" y="682392"/>
                  </a:lnTo>
                  <a:lnTo>
                    <a:pt x="4059286" y="645555"/>
                  </a:lnTo>
                  <a:lnTo>
                    <a:pt x="4079671" y="606211"/>
                  </a:lnTo>
                  <a:lnTo>
                    <a:pt x="4095981" y="564623"/>
                  </a:lnTo>
                  <a:lnTo>
                    <a:pt x="4107955" y="521052"/>
                  </a:lnTo>
                  <a:lnTo>
                    <a:pt x="4115331" y="475759"/>
                  </a:lnTo>
                  <a:lnTo>
                    <a:pt x="4117848" y="429006"/>
                  </a:lnTo>
                  <a:lnTo>
                    <a:pt x="4115331" y="382252"/>
                  </a:lnTo>
                  <a:lnTo>
                    <a:pt x="4107955" y="336959"/>
                  </a:lnTo>
                  <a:lnTo>
                    <a:pt x="4095981" y="293388"/>
                  </a:lnTo>
                  <a:lnTo>
                    <a:pt x="4079671" y="251800"/>
                  </a:lnTo>
                  <a:lnTo>
                    <a:pt x="4059286" y="212456"/>
                  </a:lnTo>
                  <a:lnTo>
                    <a:pt x="4035088" y="175619"/>
                  </a:lnTo>
                  <a:lnTo>
                    <a:pt x="4007338" y="141550"/>
                  </a:lnTo>
                  <a:lnTo>
                    <a:pt x="3976297" y="110509"/>
                  </a:lnTo>
                  <a:lnTo>
                    <a:pt x="3942228" y="82759"/>
                  </a:lnTo>
                  <a:lnTo>
                    <a:pt x="3905391" y="58561"/>
                  </a:lnTo>
                  <a:lnTo>
                    <a:pt x="3866047" y="38176"/>
                  </a:lnTo>
                  <a:lnTo>
                    <a:pt x="3824459" y="21866"/>
                  </a:lnTo>
                  <a:lnTo>
                    <a:pt x="3780888" y="9892"/>
                  </a:lnTo>
                  <a:lnTo>
                    <a:pt x="3735595" y="2516"/>
                  </a:lnTo>
                  <a:lnTo>
                    <a:pt x="3688842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175754" y="2625089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0" y="429006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5" y="0"/>
                  </a:lnTo>
                  <a:lnTo>
                    <a:pt x="3688842" y="0"/>
                  </a:lnTo>
                  <a:lnTo>
                    <a:pt x="3735595" y="2516"/>
                  </a:lnTo>
                  <a:lnTo>
                    <a:pt x="3780888" y="9892"/>
                  </a:lnTo>
                  <a:lnTo>
                    <a:pt x="3824459" y="21866"/>
                  </a:lnTo>
                  <a:lnTo>
                    <a:pt x="3866047" y="38176"/>
                  </a:lnTo>
                  <a:lnTo>
                    <a:pt x="3905391" y="58561"/>
                  </a:lnTo>
                  <a:lnTo>
                    <a:pt x="3942228" y="82759"/>
                  </a:lnTo>
                  <a:lnTo>
                    <a:pt x="3976297" y="110509"/>
                  </a:lnTo>
                  <a:lnTo>
                    <a:pt x="4007338" y="141550"/>
                  </a:lnTo>
                  <a:lnTo>
                    <a:pt x="4035088" y="175619"/>
                  </a:lnTo>
                  <a:lnTo>
                    <a:pt x="4059286" y="212456"/>
                  </a:lnTo>
                  <a:lnTo>
                    <a:pt x="4079671" y="251800"/>
                  </a:lnTo>
                  <a:lnTo>
                    <a:pt x="4095981" y="293388"/>
                  </a:lnTo>
                  <a:lnTo>
                    <a:pt x="4107955" y="336959"/>
                  </a:lnTo>
                  <a:lnTo>
                    <a:pt x="4115331" y="382252"/>
                  </a:lnTo>
                  <a:lnTo>
                    <a:pt x="4117848" y="429006"/>
                  </a:lnTo>
                  <a:lnTo>
                    <a:pt x="4115331" y="475759"/>
                  </a:lnTo>
                  <a:lnTo>
                    <a:pt x="4107955" y="521052"/>
                  </a:lnTo>
                  <a:lnTo>
                    <a:pt x="4095981" y="564623"/>
                  </a:lnTo>
                  <a:lnTo>
                    <a:pt x="4079671" y="606211"/>
                  </a:lnTo>
                  <a:lnTo>
                    <a:pt x="4059286" y="645555"/>
                  </a:lnTo>
                  <a:lnTo>
                    <a:pt x="4035088" y="682392"/>
                  </a:lnTo>
                  <a:lnTo>
                    <a:pt x="4007338" y="716461"/>
                  </a:lnTo>
                  <a:lnTo>
                    <a:pt x="3976297" y="747502"/>
                  </a:lnTo>
                  <a:lnTo>
                    <a:pt x="3942228" y="775252"/>
                  </a:lnTo>
                  <a:lnTo>
                    <a:pt x="3905391" y="799450"/>
                  </a:lnTo>
                  <a:lnTo>
                    <a:pt x="3866047" y="819835"/>
                  </a:lnTo>
                  <a:lnTo>
                    <a:pt x="3824459" y="836145"/>
                  </a:lnTo>
                  <a:lnTo>
                    <a:pt x="3780888" y="848119"/>
                  </a:lnTo>
                  <a:lnTo>
                    <a:pt x="3735595" y="855495"/>
                  </a:lnTo>
                  <a:lnTo>
                    <a:pt x="3688842" y="858012"/>
                  </a:lnTo>
                  <a:lnTo>
                    <a:pt x="429005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6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0376" y="2837662"/>
              <a:ext cx="3550158" cy="462559"/>
            </a:xfrm>
            <a:prstGeom prst="rect">
              <a:avLst/>
            </a:prstGeom>
          </p:spPr>
        </p:pic>
      </p:grpSp>
      <p:sp>
        <p:nvSpPr>
          <p:cNvPr id="33" name="object 33" descr=""/>
          <p:cNvSpPr txBox="1"/>
          <p:nvPr/>
        </p:nvSpPr>
        <p:spPr>
          <a:xfrm>
            <a:off x="6737731" y="3391133"/>
            <a:ext cx="4206240" cy="2494280"/>
          </a:xfrm>
          <a:prstGeom prst="rect">
            <a:avLst/>
          </a:prstGeom>
        </p:spPr>
        <p:txBody>
          <a:bodyPr wrap="square" lIns="0" tIns="286385" rIns="0" bIns="0" rtlCol="0" vert="horz">
            <a:spAutoFit/>
          </a:bodyPr>
          <a:lstStyle/>
          <a:p>
            <a:pPr marL="461645" indent="-448945">
              <a:lnSpc>
                <a:spcPct val="100000"/>
              </a:lnSpc>
              <a:spcBef>
                <a:spcPts val="2255"/>
              </a:spcBef>
              <a:buAutoNum type="arabicPeriod"/>
              <a:tabLst>
                <a:tab pos="46164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đúng.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to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461645" indent="-44894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1645" algn="l"/>
              </a:tabLst>
            </a:pPr>
            <a:r>
              <a:rPr dirty="0" sz="3600" spc="-180">
                <a:latin typeface="Arial"/>
                <a:cs typeface="Arial"/>
              </a:rPr>
              <a:t>Ngắt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95">
                <a:latin typeface="Arial"/>
                <a:cs typeface="Arial"/>
              </a:rPr>
              <a:t>chỗ.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8714231" y="3557015"/>
            <a:ext cx="3295015" cy="2403475"/>
            <a:chOff x="8714231" y="3557015"/>
            <a:chExt cx="3295015" cy="2403475"/>
          </a:xfrm>
        </p:grpSpPr>
        <p:pic>
          <p:nvPicPr>
            <p:cNvPr id="35" name="object 3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4231" y="3557015"/>
              <a:ext cx="803148" cy="804672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53727" y="3567683"/>
              <a:ext cx="804672" cy="804671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94747" y="3557015"/>
              <a:ext cx="804672" cy="804672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2143" y="4354067"/>
              <a:ext cx="804672" cy="804672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13163" y="4364735"/>
              <a:ext cx="803148" cy="803148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4183" y="4354067"/>
              <a:ext cx="803148" cy="804672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23931" y="5146547"/>
              <a:ext cx="804672" cy="803147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4951" y="5155691"/>
              <a:ext cx="804672" cy="80467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05971" y="5146547"/>
              <a:ext cx="803148" cy="803147"/>
            </a:xfrm>
            <a:prstGeom prst="rect">
              <a:avLst/>
            </a:prstGeom>
          </p:spPr>
        </p:pic>
      </p:grpSp>
      <p:pic>
        <p:nvPicPr>
          <p:cNvPr id="44" name="object 44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7179" y="175260"/>
            <a:ext cx="11894820" cy="238353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31037" y="2346705"/>
            <a:ext cx="11330305" cy="4088129"/>
            <a:chOff x="431037" y="2346705"/>
            <a:chExt cx="11330305" cy="4088129"/>
          </a:xfrm>
        </p:grpSpPr>
        <p:sp>
          <p:nvSpPr>
            <p:cNvPr id="4" name="object 4" descr=""/>
            <p:cNvSpPr/>
            <p:nvPr/>
          </p:nvSpPr>
          <p:spPr>
            <a:xfrm>
              <a:off x="437387" y="2353055"/>
              <a:ext cx="11317605" cy="4075429"/>
            </a:xfrm>
            <a:custGeom>
              <a:avLst/>
              <a:gdLst/>
              <a:ahLst/>
              <a:cxnLst/>
              <a:rect l="l" t="t" r="r" b="b"/>
              <a:pathLst>
                <a:path w="11317605" h="4075429">
                  <a:moveTo>
                    <a:pt x="10733532" y="0"/>
                  </a:moveTo>
                  <a:lnTo>
                    <a:pt x="583641" y="0"/>
                  </a:lnTo>
                  <a:lnTo>
                    <a:pt x="535773" y="1935"/>
                  </a:lnTo>
                  <a:lnTo>
                    <a:pt x="488970" y="7640"/>
                  </a:lnTo>
                  <a:lnTo>
                    <a:pt x="443384" y="16965"/>
                  </a:lnTo>
                  <a:lnTo>
                    <a:pt x="399164" y="29760"/>
                  </a:lnTo>
                  <a:lnTo>
                    <a:pt x="356460" y="45874"/>
                  </a:lnTo>
                  <a:lnTo>
                    <a:pt x="315423" y="65157"/>
                  </a:lnTo>
                  <a:lnTo>
                    <a:pt x="276202" y="87459"/>
                  </a:lnTo>
                  <a:lnTo>
                    <a:pt x="238949" y="112629"/>
                  </a:lnTo>
                  <a:lnTo>
                    <a:pt x="203812" y="140517"/>
                  </a:lnTo>
                  <a:lnTo>
                    <a:pt x="170943" y="170973"/>
                  </a:lnTo>
                  <a:lnTo>
                    <a:pt x="140492" y="203847"/>
                  </a:lnTo>
                  <a:lnTo>
                    <a:pt x="112608" y="238987"/>
                  </a:lnTo>
                  <a:lnTo>
                    <a:pt x="87442" y="276244"/>
                  </a:lnTo>
                  <a:lnTo>
                    <a:pt x="65144" y="315468"/>
                  </a:lnTo>
                  <a:lnTo>
                    <a:pt x="45865" y="356508"/>
                  </a:lnTo>
                  <a:lnTo>
                    <a:pt x="29754" y="399214"/>
                  </a:lnTo>
                  <a:lnTo>
                    <a:pt x="16962" y="443436"/>
                  </a:lnTo>
                  <a:lnTo>
                    <a:pt x="7638" y="489023"/>
                  </a:lnTo>
                  <a:lnTo>
                    <a:pt x="1934" y="535825"/>
                  </a:lnTo>
                  <a:lnTo>
                    <a:pt x="0" y="583692"/>
                  </a:lnTo>
                  <a:lnTo>
                    <a:pt x="0" y="3491522"/>
                  </a:lnTo>
                  <a:lnTo>
                    <a:pt x="1934" y="3539391"/>
                  </a:lnTo>
                  <a:lnTo>
                    <a:pt x="7638" y="3586195"/>
                  </a:lnTo>
                  <a:lnTo>
                    <a:pt x="16962" y="3631783"/>
                  </a:lnTo>
                  <a:lnTo>
                    <a:pt x="29754" y="3676005"/>
                  </a:lnTo>
                  <a:lnTo>
                    <a:pt x="45865" y="3718710"/>
                  </a:lnTo>
                  <a:lnTo>
                    <a:pt x="65144" y="3759748"/>
                  </a:lnTo>
                  <a:lnTo>
                    <a:pt x="87442" y="3798969"/>
                  </a:lnTo>
                  <a:lnTo>
                    <a:pt x="112608" y="3836224"/>
                  </a:lnTo>
                  <a:lnTo>
                    <a:pt x="140492" y="3871361"/>
                  </a:lnTo>
                  <a:lnTo>
                    <a:pt x="170943" y="3904230"/>
                  </a:lnTo>
                  <a:lnTo>
                    <a:pt x="203812" y="3934682"/>
                  </a:lnTo>
                  <a:lnTo>
                    <a:pt x="238949" y="3962567"/>
                  </a:lnTo>
                  <a:lnTo>
                    <a:pt x="276202" y="3987733"/>
                  </a:lnTo>
                  <a:lnTo>
                    <a:pt x="315423" y="4010031"/>
                  </a:lnTo>
                  <a:lnTo>
                    <a:pt x="356460" y="4029310"/>
                  </a:lnTo>
                  <a:lnTo>
                    <a:pt x="399164" y="4045421"/>
                  </a:lnTo>
                  <a:lnTo>
                    <a:pt x="443384" y="4058213"/>
                  </a:lnTo>
                  <a:lnTo>
                    <a:pt x="488970" y="4067537"/>
                  </a:lnTo>
                  <a:lnTo>
                    <a:pt x="535773" y="4073241"/>
                  </a:lnTo>
                  <a:lnTo>
                    <a:pt x="583641" y="4075176"/>
                  </a:lnTo>
                  <a:lnTo>
                    <a:pt x="10733532" y="4075176"/>
                  </a:lnTo>
                  <a:lnTo>
                    <a:pt x="10781398" y="4073241"/>
                  </a:lnTo>
                  <a:lnTo>
                    <a:pt x="10828200" y="4067537"/>
                  </a:lnTo>
                  <a:lnTo>
                    <a:pt x="10873787" y="4058213"/>
                  </a:lnTo>
                  <a:lnTo>
                    <a:pt x="10918009" y="4045421"/>
                  </a:lnTo>
                  <a:lnTo>
                    <a:pt x="10960715" y="4029310"/>
                  </a:lnTo>
                  <a:lnTo>
                    <a:pt x="11001755" y="4010031"/>
                  </a:lnTo>
                  <a:lnTo>
                    <a:pt x="11040979" y="3987733"/>
                  </a:lnTo>
                  <a:lnTo>
                    <a:pt x="11078236" y="3962567"/>
                  </a:lnTo>
                  <a:lnTo>
                    <a:pt x="11113376" y="3934682"/>
                  </a:lnTo>
                  <a:lnTo>
                    <a:pt x="11146250" y="3904230"/>
                  </a:lnTo>
                  <a:lnTo>
                    <a:pt x="11176706" y="3871361"/>
                  </a:lnTo>
                  <a:lnTo>
                    <a:pt x="11204594" y="3836224"/>
                  </a:lnTo>
                  <a:lnTo>
                    <a:pt x="11229764" y="3798969"/>
                  </a:lnTo>
                  <a:lnTo>
                    <a:pt x="11252066" y="3759748"/>
                  </a:lnTo>
                  <a:lnTo>
                    <a:pt x="11271349" y="3718710"/>
                  </a:lnTo>
                  <a:lnTo>
                    <a:pt x="11287463" y="3676005"/>
                  </a:lnTo>
                  <a:lnTo>
                    <a:pt x="11300258" y="3631783"/>
                  </a:lnTo>
                  <a:lnTo>
                    <a:pt x="11309583" y="3586195"/>
                  </a:lnTo>
                  <a:lnTo>
                    <a:pt x="11315288" y="3539391"/>
                  </a:lnTo>
                  <a:lnTo>
                    <a:pt x="11317223" y="3491522"/>
                  </a:lnTo>
                  <a:lnTo>
                    <a:pt x="11317223" y="583692"/>
                  </a:lnTo>
                  <a:lnTo>
                    <a:pt x="11315288" y="535825"/>
                  </a:lnTo>
                  <a:lnTo>
                    <a:pt x="11309583" y="489023"/>
                  </a:lnTo>
                  <a:lnTo>
                    <a:pt x="11300258" y="443436"/>
                  </a:lnTo>
                  <a:lnTo>
                    <a:pt x="11287463" y="399214"/>
                  </a:lnTo>
                  <a:lnTo>
                    <a:pt x="11271349" y="356508"/>
                  </a:lnTo>
                  <a:lnTo>
                    <a:pt x="11252066" y="315468"/>
                  </a:lnTo>
                  <a:lnTo>
                    <a:pt x="11229764" y="276244"/>
                  </a:lnTo>
                  <a:lnTo>
                    <a:pt x="11204594" y="238987"/>
                  </a:lnTo>
                  <a:lnTo>
                    <a:pt x="11176706" y="203847"/>
                  </a:lnTo>
                  <a:lnTo>
                    <a:pt x="11146250" y="170973"/>
                  </a:lnTo>
                  <a:lnTo>
                    <a:pt x="11113376" y="140517"/>
                  </a:lnTo>
                  <a:lnTo>
                    <a:pt x="11078236" y="112629"/>
                  </a:lnTo>
                  <a:lnTo>
                    <a:pt x="11040979" y="87459"/>
                  </a:lnTo>
                  <a:lnTo>
                    <a:pt x="11001755" y="65157"/>
                  </a:lnTo>
                  <a:lnTo>
                    <a:pt x="10960715" y="45874"/>
                  </a:lnTo>
                  <a:lnTo>
                    <a:pt x="10918009" y="29760"/>
                  </a:lnTo>
                  <a:lnTo>
                    <a:pt x="10873787" y="16965"/>
                  </a:lnTo>
                  <a:lnTo>
                    <a:pt x="10828200" y="7640"/>
                  </a:lnTo>
                  <a:lnTo>
                    <a:pt x="10781398" y="1935"/>
                  </a:lnTo>
                  <a:lnTo>
                    <a:pt x="10733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37387" y="2353055"/>
              <a:ext cx="11317605" cy="4075429"/>
            </a:xfrm>
            <a:custGeom>
              <a:avLst/>
              <a:gdLst/>
              <a:ahLst/>
              <a:cxnLst/>
              <a:rect l="l" t="t" r="r" b="b"/>
              <a:pathLst>
                <a:path w="11317605" h="4075429">
                  <a:moveTo>
                    <a:pt x="0" y="583692"/>
                  </a:moveTo>
                  <a:lnTo>
                    <a:pt x="1934" y="535825"/>
                  </a:lnTo>
                  <a:lnTo>
                    <a:pt x="7638" y="489023"/>
                  </a:lnTo>
                  <a:lnTo>
                    <a:pt x="16962" y="443436"/>
                  </a:lnTo>
                  <a:lnTo>
                    <a:pt x="29754" y="399214"/>
                  </a:lnTo>
                  <a:lnTo>
                    <a:pt x="45865" y="356508"/>
                  </a:lnTo>
                  <a:lnTo>
                    <a:pt x="65144" y="315468"/>
                  </a:lnTo>
                  <a:lnTo>
                    <a:pt x="87442" y="276244"/>
                  </a:lnTo>
                  <a:lnTo>
                    <a:pt x="112608" y="238987"/>
                  </a:lnTo>
                  <a:lnTo>
                    <a:pt x="140492" y="203847"/>
                  </a:lnTo>
                  <a:lnTo>
                    <a:pt x="170943" y="170973"/>
                  </a:lnTo>
                  <a:lnTo>
                    <a:pt x="203812" y="140517"/>
                  </a:lnTo>
                  <a:lnTo>
                    <a:pt x="238949" y="112629"/>
                  </a:lnTo>
                  <a:lnTo>
                    <a:pt x="276202" y="87459"/>
                  </a:lnTo>
                  <a:lnTo>
                    <a:pt x="315423" y="65157"/>
                  </a:lnTo>
                  <a:lnTo>
                    <a:pt x="356460" y="45874"/>
                  </a:lnTo>
                  <a:lnTo>
                    <a:pt x="399164" y="29760"/>
                  </a:lnTo>
                  <a:lnTo>
                    <a:pt x="443384" y="16965"/>
                  </a:lnTo>
                  <a:lnTo>
                    <a:pt x="488970" y="7640"/>
                  </a:lnTo>
                  <a:lnTo>
                    <a:pt x="535773" y="1935"/>
                  </a:lnTo>
                  <a:lnTo>
                    <a:pt x="583641" y="0"/>
                  </a:lnTo>
                  <a:lnTo>
                    <a:pt x="10733532" y="0"/>
                  </a:lnTo>
                  <a:lnTo>
                    <a:pt x="10781398" y="1935"/>
                  </a:lnTo>
                  <a:lnTo>
                    <a:pt x="10828200" y="7640"/>
                  </a:lnTo>
                  <a:lnTo>
                    <a:pt x="10873787" y="16965"/>
                  </a:lnTo>
                  <a:lnTo>
                    <a:pt x="10918009" y="29760"/>
                  </a:lnTo>
                  <a:lnTo>
                    <a:pt x="10960715" y="45874"/>
                  </a:lnTo>
                  <a:lnTo>
                    <a:pt x="11001755" y="65157"/>
                  </a:lnTo>
                  <a:lnTo>
                    <a:pt x="11040979" y="87459"/>
                  </a:lnTo>
                  <a:lnTo>
                    <a:pt x="11078236" y="112629"/>
                  </a:lnTo>
                  <a:lnTo>
                    <a:pt x="11113376" y="140517"/>
                  </a:lnTo>
                  <a:lnTo>
                    <a:pt x="11146250" y="170973"/>
                  </a:lnTo>
                  <a:lnTo>
                    <a:pt x="11176706" y="203847"/>
                  </a:lnTo>
                  <a:lnTo>
                    <a:pt x="11204594" y="238987"/>
                  </a:lnTo>
                  <a:lnTo>
                    <a:pt x="11229764" y="276244"/>
                  </a:lnTo>
                  <a:lnTo>
                    <a:pt x="11252066" y="315468"/>
                  </a:lnTo>
                  <a:lnTo>
                    <a:pt x="11271349" y="356508"/>
                  </a:lnTo>
                  <a:lnTo>
                    <a:pt x="11287463" y="399214"/>
                  </a:lnTo>
                  <a:lnTo>
                    <a:pt x="11300258" y="443436"/>
                  </a:lnTo>
                  <a:lnTo>
                    <a:pt x="11309583" y="489023"/>
                  </a:lnTo>
                  <a:lnTo>
                    <a:pt x="11315288" y="535825"/>
                  </a:lnTo>
                  <a:lnTo>
                    <a:pt x="11317223" y="583692"/>
                  </a:lnTo>
                  <a:lnTo>
                    <a:pt x="11317223" y="3491522"/>
                  </a:lnTo>
                  <a:lnTo>
                    <a:pt x="11315288" y="3539391"/>
                  </a:lnTo>
                  <a:lnTo>
                    <a:pt x="11309583" y="3586195"/>
                  </a:lnTo>
                  <a:lnTo>
                    <a:pt x="11300258" y="3631783"/>
                  </a:lnTo>
                  <a:lnTo>
                    <a:pt x="11287463" y="3676005"/>
                  </a:lnTo>
                  <a:lnTo>
                    <a:pt x="11271349" y="3718710"/>
                  </a:lnTo>
                  <a:lnTo>
                    <a:pt x="11252066" y="3759748"/>
                  </a:lnTo>
                  <a:lnTo>
                    <a:pt x="11229764" y="3798969"/>
                  </a:lnTo>
                  <a:lnTo>
                    <a:pt x="11204594" y="3836224"/>
                  </a:lnTo>
                  <a:lnTo>
                    <a:pt x="11176706" y="3871361"/>
                  </a:lnTo>
                  <a:lnTo>
                    <a:pt x="11146250" y="3904230"/>
                  </a:lnTo>
                  <a:lnTo>
                    <a:pt x="11113376" y="3934682"/>
                  </a:lnTo>
                  <a:lnTo>
                    <a:pt x="11078236" y="3962567"/>
                  </a:lnTo>
                  <a:lnTo>
                    <a:pt x="11040979" y="3987733"/>
                  </a:lnTo>
                  <a:lnTo>
                    <a:pt x="11001755" y="4010031"/>
                  </a:lnTo>
                  <a:lnTo>
                    <a:pt x="10960715" y="4029310"/>
                  </a:lnTo>
                  <a:lnTo>
                    <a:pt x="10918009" y="4045421"/>
                  </a:lnTo>
                  <a:lnTo>
                    <a:pt x="10873787" y="4058213"/>
                  </a:lnTo>
                  <a:lnTo>
                    <a:pt x="10828200" y="4067537"/>
                  </a:lnTo>
                  <a:lnTo>
                    <a:pt x="10781398" y="4073241"/>
                  </a:lnTo>
                  <a:lnTo>
                    <a:pt x="10733532" y="4075176"/>
                  </a:lnTo>
                  <a:lnTo>
                    <a:pt x="583641" y="4075176"/>
                  </a:lnTo>
                  <a:lnTo>
                    <a:pt x="535773" y="4073241"/>
                  </a:lnTo>
                  <a:lnTo>
                    <a:pt x="488970" y="4067537"/>
                  </a:lnTo>
                  <a:lnTo>
                    <a:pt x="443384" y="4058213"/>
                  </a:lnTo>
                  <a:lnTo>
                    <a:pt x="399164" y="4045421"/>
                  </a:lnTo>
                  <a:lnTo>
                    <a:pt x="356460" y="4029310"/>
                  </a:lnTo>
                  <a:lnTo>
                    <a:pt x="315423" y="4010031"/>
                  </a:lnTo>
                  <a:lnTo>
                    <a:pt x="276202" y="3987733"/>
                  </a:lnTo>
                  <a:lnTo>
                    <a:pt x="238949" y="3962567"/>
                  </a:lnTo>
                  <a:lnTo>
                    <a:pt x="203812" y="3934682"/>
                  </a:lnTo>
                  <a:lnTo>
                    <a:pt x="170943" y="3904230"/>
                  </a:lnTo>
                  <a:lnTo>
                    <a:pt x="140492" y="3871361"/>
                  </a:lnTo>
                  <a:lnTo>
                    <a:pt x="112608" y="3836224"/>
                  </a:lnTo>
                  <a:lnTo>
                    <a:pt x="87442" y="3798969"/>
                  </a:lnTo>
                  <a:lnTo>
                    <a:pt x="65144" y="3759748"/>
                  </a:lnTo>
                  <a:lnTo>
                    <a:pt x="45865" y="3718710"/>
                  </a:lnTo>
                  <a:lnTo>
                    <a:pt x="29754" y="3676005"/>
                  </a:lnTo>
                  <a:lnTo>
                    <a:pt x="16962" y="3631783"/>
                  </a:lnTo>
                  <a:lnTo>
                    <a:pt x="7638" y="3586195"/>
                  </a:lnTo>
                  <a:lnTo>
                    <a:pt x="1934" y="3539391"/>
                  </a:lnTo>
                  <a:lnTo>
                    <a:pt x="0" y="3491522"/>
                  </a:lnTo>
                  <a:lnTo>
                    <a:pt x="0" y="583692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4885" y="393191"/>
            <a:ext cx="7849488" cy="177228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674477" y="181114"/>
            <a:ext cx="1451864" cy="1451914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0979" y="390143"/>
            <a:ext cx="1045463" cy="1354836"/>
          </a:xfrm>
          <a:prstGeom prst="rect">
            <a:avLst/>
          </a:prstGeom>
        </p:spPr>
      </p:pic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86508" y="3057779"/>
            <a:ext cx="5437632" cy="683641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7404354" y="3433445"/>
            <a:ext cx="154940" cy="50165"/>
            <a:chOff x="7404354" y="3433445"/>
            <a:chExt cx="154940" cy="50165"/>
          </a:xfrm>
        </p:grpSpPr>
        <p:sp>
          <p:nvSpPr>
            <p:cNvPr id="11" name="object 11" descr=""/>
            <p:cNvSpPr/>
            <p:nvPr/>
          </p:nvSpPr>
          <p:spPr>
            <a:xfrm>
              <a:off x="7408926" y="3438017"/>
              <a:ext cx="146050" cy="41275"/>
            </a:xfrm>
            <a:custGeom>
              <a:avLst/>
              <a:gdLst/>
              <a:ahLst/>
              <a:cxnLst/>
              <a:rect l="l" t="t" r="r" b="b"/>
              <a:pathLst>
                <a:path w="146050" h="41275">
                  <a:moveTo>
                    <a:pt x="136651" y="0"/>
                  </a:moveTo>
                  <a:lnTo>
                    <a:pt x="10668" y="0"/>
                  </a:lnTo>
                  <a:lnTo>
                    <a:pt x="7112" y="0"/>
                  </a:lnTo>
                  <a:lnTo>
                    <a:pt x="4445" y="1524"/>
                  </a:lnTo>
                  <a:lnTo>
                    <a:pt x="889" y="7493"/>
                  </a:lnTo>
                  <a:lnTo>
                    <a:pt x="0" y="12700"/>
                  </a:lnTo>
                  <a:lnTo>
                    <a:pt x="0" y="27812"/>
                  </a:lnTo>
                  <a:lnTo>
                    <a:pt x="889" y="33147"/>
                  </a:lnTo>
                  <a:lnTo>
                    <a:pt x="4445" y="39243"/>
                  </a:lnTo>
                  <a:lnTo>
                    <a:pt x="7112" y="40767"/>
                  </a:lnTo>
                  <a:lnTo>
                    <a:pt x="138429" y="40767"/>
                  </a:lnTo>
                  <a:lnTo>
                    <a:pt x="141097" y="39370"/>
                  </a:lnTo>
                  <a:lnTo>
                    <a:pt x="144652" y="33400"/>
                  </a:lnTo>
                  <a:lnTo>
                    <a:pt x="145542" y="28067"/>
                  </a:lnTo>
                  <a:lnTo>
                    <a:pt x="145542" y="16510"/>
                  </a:lnTo>
                  <a:lnTo>
                    <a:pt x="139446" y="888"/>
                  </a:lnTo>
                  <a:lnTo>
                    <a:pt x="13665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408926" y="3438017"/>
              <a:ext cx="146050" cy="41275"/>
            </a:xfrm>
            <a:custGeom>
              <a:avLst/>
              <a:gdLst/>
              <a:ahLst/>
              <a:cxnLst/>
              <a:rect l="l" t="t" r="r" b="b"/>
              <a:pathLst>
                <a:path w="146050" h="41275">
                  <a:moveTo>
                    <a:pt x="10668" y="0"/>
                  </a:moveTo>
                  <a:lnTo>
                    <a:pt x="135127" y="0"/>
                  </a:lnTo>
                  <a:lnTo>
                    <a:pt x="136651" y="0"/>
                  </a:lnTo>
                  <a:lnTo>
                    <a:pt x="138175" y="381"/>
                  </a:lnTo>
                  <a:lnTo>
                    <a:pt x="144779" y="10795"/>
                  </a:lnTo>
                  <a:lnTo>
                    <a:pt x="145288" y="13335"/>
                  </a:lnTo>
                  <a:lnTo>
                    <a:pt x="145542" y="16510"/>
                  </a:lnTo>
                  <a:lnTo>
                    <a:pt x="145542" y="20320"/>
                  </a:lnTo>
                  <a:lnTo>
                    <a:pt x="145542" y="28067"/>
                  </a:lnTo>
                  <a:lnTo>
                    <a:pt x="144652" y="33400"/>
                  </a:lnTo>
                  <a:lnTo>
                    <a:pt x="142875" y="36322"/>
                  </a:lnTo>
                  <a:lnTo>
                    <a:pt x="141097" y="39370"/>
                  </a:lnTo>
                  <a:lnTo>
                    <a:pt x="138429" y="40767"/>
                  </a:lnTo>
                  <a:lnTo>
                    <a:pt x="135127" y="40767"/>
                  </a:lnTo>
                  <a:lnTo>
                    <a:pt x="10668" y="40767"/>
                  </a:lnTo>
                  <a:lnTo>
                    <a:pt x="7112" y="40767"/>
                  </a:lnTo>
                  <a:lnTo>
                    <a:pt x="4445" y="39243"/>
                  </a:lnTo>
                  <a:lnTo>
                    <a:pt x="2667" y="36195"/>
                  </a:lnTo>
                  <a:lnTo>
                    <a:pt x="889" y="33147"/>
                  </a:lnTo>
                  <a:lnTo>
                    <a:pt x="0" y="27812"/>
                  </a:lnTo>
                  <a:lnTo>
                    <a:pt x="0" y="20320"/>
                  </a:lnTo>
                  <a:lnTo>
                    <a:pt x="0" y="12700"/>
                  </a:lnTo>
                  <a:lnTo>
                    <a:pt x="889" y="7493"/>
                  </a:lnTo>
                  <a:lnTo>
                    <a:pt x="2667" y="4445"/>
                  </a:lnTo>
                  <a:lnTo>
                    <a:pt x="4445" y="1524"/>
                  </a:lnTo>
                  <a:lnTo>
                    <a:pt x="7112" y="0"/>
                  </a:lnTo>
                  <a:lnTo>
                    <a:pt x="10668" y="0"/>
                  </a:lnTo>
                  <a:close/>
                </a:path>
              </a:pathLst>
            </a:custGeom>
            <a:ln w="9144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493266" y="2621894"/>
            <a:ext cx="9323070" cy="3317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6207760">
              <a:lnSpc>
                <a:spcPct val="150000"/>
              </a:lnSpc>
              <a:spcBef>
                <a:spcPts val="95"/>
              </a:spcBef>
            </a:pPr>
            <a:r>
              <a:rPr dirty="0" sz="4800" spc="-425" b="1">
                <a:solidFill>
                  <a:srgbClr val="001F5F"/>
                </a:solidFill>
                <a:latin typeface="Arial"/>
                <a:cs typeface="Arial"/>
              </a:rPr>
              <a:t>Gợi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75" b="1">
                <a:solidFill>
                  <a:srgbClr val="001F5F"/>
                </a:solidFill>
                <a:latin typeface="Arial"/>
                <a:cs typeface="Arial"/>
              </a:rPr>
              <a:t>nhớ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400" b="1">
                <a:solidFill>
                  <a:srgbClr val="001F5F"/>
                </a:solidFill>
                <a:latin typeface="Arial"/>
                <a:cs typeface="Arial"/>
              </a:rPr>
              <a:t>về </a:t>
            </a:r>
            <a:r>
              <a:rPr dirty="0" sz="4800" spc="-434" b="1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dirty="0" sz="4800" spc="-2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85" b="1">
                <a:solidFill>
                  <a:srgbClr val="001F5F"/>
                </a:solidFill>
                <a:latin typeface="Arial"/>
                <a:cs typeface="Arial"/>
              </a:rPr>
              <a:t>kỉ</a:t>
            </a:r>
            <a:r>
              <a:rPr dirty="0" sz="4800" spc="-25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15" b="1">
                <a:solidFill>
                  <a:srgbClr val="001F5F"/>
                </a:solidFill>
                <a:latin typeface="Arial"/>
                <a:cs typeface="Arial"/>
              </a:rPr>
              <a:t>niệm</a:t>
            </a:r>
            <a:r>
              <a:rPr dirty="0" sz="4800" spc="-2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29" b="1">
                <a:solidFill>
                  <a:srgbClr val="001F5F"/>
                </a:solidFill>
                <a:latin typeface="Arial"/>
                <a:cs typeface="Arial"/>
              </a:rPr>
              <a:t>tươi</a:t>
            </a:r>
            <a:r>
              <a:rPr dirty="0" sz="4800" spc="-25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85" b="1">
                <a:solidFill>
                  <a:srgbClr val="001F5F"/>
                </a:solidFill>
                <a:latin typeface="Arial"/>
                <a:cs typeface="Arial"/>
              </a:rPr>
              <a:t>đẹp</a:t>
            </a:r>
            <a:r>
              <a:rPr dirty="0" sz="4800" spc="-229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470" b="1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dirty="0" sz="4800" spc="-254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29" b="1">
                <a:solidFill>
                  <a:srgbClr val="001F5F"/>
                </a:solidFill>
                <a:latin typeface="Arial"/>
                <a:cs typeface="Arial"/>
              </a:rPr>
              <a:t>tuổi</a:t>
            </a:r>
            <a:r>
              <a:rPr dirty="0" sz="4800" spc="-2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95" b="1">
                <a:solidFill>
                  <a:srgbClr val="001F5F"/>
                </a:solidFill>
                <a:latin typeface="Arial"/>
                <a:cs typeface="Arial"/>
              </a:rPr>
              <a:t>thơ</a:t>
            </a:r>
            <a:endParaRPr sz="4800">
              <a:latin typeface="Arial"/>
              <a:cs typeface="Arial"/>
            </a:endParaRPr>
          </a:p>
          <a:p>
            <a:pPr marL="622300">
              <a:lnSpc>
                <a:spcPct val="100000"/>
              </a:lnSpc>
              <a:spcBef>
                <a:spcPts val="2880"/>
              </a:spcBef>
            </a:pPr>
            <a:r>
              <a:rPr dirty="0" sz="4800" spc="-345" b="1">
                <a:solidFill>
                  <a:srgbClr val="001F5F"/>
                </a:solidFill>
                <a:latin typeface="Arial"/>
                <a:cs typeface="Arial"/>
              </a:rPr>
              <a:t>bên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95" b="1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dirty="0" sz="4800" spc="-2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54" b="1">
                <a:solidFill>
                  <a:srgbClr val="001F5F"/>
                </a:solidFill>
                <a:latin typeface="Arial"/>
                <a:cs typeface="Arial"/>
              </a:rPr>
              <a:t>đình,</a:t>
            </a:r>
            <a:r>
              <a:rPr dirty="0" sz="4800" spc="-2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75" b="1">
                <a:solidFill>
                  <a:srgbClr val="001F5F"/>
                </a:solidFill>
                <a:latin typeface="Arial"/>
                <a:cs typeface="Arial"/>
              </a:rPr>
              <a:t>bạn</a:t>
            </a:r>
            <a:r>
              <a:rPr dirty="0" sz="4800" spc="-24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54" b="1">
                <a:solidFill>
                  <a:srgbClr val="001F5F"/>
                </a:solidFill>
                <a:latin typeface="Arial"/>
                <a:cs typeface="Arial"/>
              </a:rPr>
              <a:t>bè,</a:t>
            </a:r>
            <a:r>
              <a:rPr dirty="0" sz="4800" spc="-2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295" b="1">
                <a:solidFill>
                  <a:srgbClr val="001F5F"/>
                </a:solidFill>
                <a:latin typeface="Arial"/>
                <a:cs typeface="Arial"/>
              </a:rPr>
              <a:t>thầy</a:t>
            </a:r>
            <a:r>
              <a:rPr dirty="0" sz="4800" spc="-2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4800" spc="-30" b="1">
                <a:solidFill>
                  <a:srgbClr val="001F5F"/>
                </a:solidFill>
                <a:latin typeface="Arial"/>
                <a:cs typeface="Arial"/>
              </a:rPr>
              <a:t>cô,....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005453" y="2812160"/>
            <a:ext cx="4137025" cy="877569"/>
            <a:chOff x="4005453" y="2812160"/>
            <a:chExt cx="4137025" cy="877569"/>
          </a:xfrm>
        </p:grpSpPr>
        <p:sp>
          <p:nvSpPr>
            <p:cNvPr id="4" name="object 4" descr=""/>
            <p:cNvSpPr/>
            <p:nvPr/>
          </p:nvSpPr>
          <p:spPr>
            <a:xfrm>
              <a:off x="4014978" y="2821685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3688842" y="0"/>
                  </a:moveTo>
                  <a:lnTo>
                    <a:pt x="429006" y="0"/>
                  </a:lnTo>
                  <a:lnTo>
                    <a:pt x="382252" y="2516"/>
                  </a:lnTo>
                  <a:lnTo>
                    <a:pt x="336959" y="9892"/>
                  </a:lnTo>
                  <a:lnTo>
                    <a:pt x="293388" y="21866"/>
                  </a:lnTo>
                  <a:lnTo>
                    <a:pt x="251800" y="38176"/>
                  </a:lnTo>
                  <a:lnTo>
                    <a:pt x="212456" y="58561"/>
                  </a:lnTo>
                  <a:lnTo>
                    <a:pt x="175619" y="82759"/>
                  </a:lnTo>
                  <a:lnTo>
                    <a:pt x="141550" y="110509"/>
                  </a:lnTo>
                  <a:lnTo>
                    <a:pt x="110509" y="141550"/>
                  </a:lnTo>
                  <a:lnTo>
                    <a:pt x="82759" y="175619"/>
                  </a:lnTo>
                  <a:lnTo>
                    <a:pt x="58561" y="212456"/>
                  </a:lnTo>
                  <a:lnTo>
                    <a:pt x="38176" y="251800"/>
                  </a:lnTo>
                  <a:lnTo>
                    <a:pt x="21866" y="293388"/>
                  </a:lnTo>
                  <a:lnTo>
                    <a:pt x="9892" y="336959"/>
                  </a:lnTo>
                  <a:lnTo>
                    <a:pt x="2516" y="382252"/>
                  </a:lnTo>
                  <a:lnTo>
                    <a:pt x="0" y="429005"/>
                  </a:lnTo>
                  <a:lnTo>
                    <a:pt x="2516" y="475759"/>
                  </a:lnTo>
                  <a:lnTo>
                    <a:pt x="9892" y="521052"/>
                  </a:lnTo>
                  <a:lnTo>
                    <a:pt x="21866" y="564623"/>
                  </a:lnTo>
                  <a:lnTo>
                    <a:pt x="38176" y="606211"/>
                  </a:lnTo>
                  <a:lnTo>
                    <a:pt x="58561" y="645555"/>
                  </a:lnTo>
                  <a:lnTo>
                    <a:pt x="82759" y="682392"/>
                  </a:lnTo>
                  <a:lnTo>
                    <a:pt x="110509" y="716461"/>
                  </a:lnTo>
                  <a:lnTo>
                    <a:pt x="141550" y="747502"/>
                  </a:lnTo>
                  <a:lnTo>
                    <a:pt x="175619" y="775252"/>
                  </a:lnTo>
                  <a:lnTo>
                    <a:pt x="212456" y="799450"/>
                  </a:lnTo>
                  <a:lnTo>
                    <a:pt x="251800" y="819835"/>
                  </a:lnTo>
                  <a:lnTo>
                    <a:pt x="293388" y="836145"/>
                  </a:lnTo>
                  <a:lnTo>
                    <a:pt x="336959" y="848119"/>
                  </a:lnTo>
                  <a:lnTo>
                    <a:pt x="382252" y="855495"/>
                  </a:lnTo>
                  <a:lnTo>
                    <a:pt x="429006" y="858012"/>
                  </a:lnTo>
                  <a:lnTo>
                    <a:pt x="3688842" y="858012"/>
                  </a:lnTo>
                  <a:lnTo>
                    <a:pt x="3735595" y="855495"/>
                  </a:lnTo>
                  <a:lnTo>
                    <a:pt x="3780888" y="848119"/>
                  </a:lnTo>
                  <a:lnTo>
                    <a:pt x="3824459" y="836145"/>
                  </a:lnTo>
                  <a:lnTo>
                    <a:pt x="3866047" y="819835"/>
                  </a:lnTo>
                  <a:lnTo>
                    <a:pt x="3905391" y="799450"/>
                  </a:lnTo>
                  <a:lnTo>
                    <a:pt x="3942228" y="775252"/>
                  </a:lnTo>
                  <a:lnTo>
                    <a:pt x="3976297" y="747502"/>
                  </a:lnTo>
                  <a:lnTo>
                    <a:pt x="4007338" y="716461"/>
                  </a:lnTo>
                  <a:lnTo>
                    <a:pt x="4035088" y="682392"/>
                  </a:lnTo>
                  <a:lnTo>
                    <a:pt x="4059286" y="645555"/>
                  </a:lnTo>
                  <a:lnTo>
                    <a:pt x="4079671" y="606211"/>
                  </a:lnTo>
                  <a:lnTo>
                    <a:pt x="4095981" y="564623"/>
                  </a:lnTo>
                  <a:lnTo>
                    <a:pt x="4107955" y="521052"/>
                  </a:lnTo>
                  <a:lnTo>
                    <a:pt x="4115331" y="475759"/>
                  </a:lnTo>
                  <a:lnTo>
                    <a:pt x="4117848" y="429005"/>
                  </a:lnTo>
                  <a:lnTo>
                    <a:pt x="4115331" y="382252"/>
                  </a:lnTo>
                  <a:lnTo>
                    <a:pt x="4107955" y="336959"/>
                  </a:lnTo>
                  <a:lnTo>
                    <a:pt x="4095981" y="293388"/>
                  </a:lnTo>
                  <a:lnTo>
                    <a:pt x="4079671" y="251800"/>
                  </a:lnTo>
                  <a:lnTo>
                    <a:pt x="4059286" y="212456"/>
                  </a:lnTo>
                  <a:lnTo>
                    <a:pt x="4035088" y="175619"/>
                  </a:lnTo>
                  <a:lnTo>
                    <a:pt x="4007338" y="141550"/>
                  </a:lnTo>
                  <a:lnTo>
                    <a:pt x="3976297" y="110509"/>
                  </a:lnTo>
                  <a:lnTo>
                    <a:pt x="3942228" y="82759"/>
                  </a:lnTo>
                  <a:lnTo>
                    <a:pt x="3905391" y="58561"/>
                  </a:lnTo>
                  <a:lnTo>
                    <a:pt x="3866047" y="38176"/>
                  </a:lnTo>
                  <a:lnTo>
                    <a:pt x="3824459" y="21866"/>
                  </a:lnTo>
                  <a:lnTo>
                    <a:pt x="3780888" y="9892"/>
                  </a:lnTo>
                  <a:lnTo>
                    <a:pt x="3735595" y="2516"/>
                  </a:lnTo>
                  <a:lnTo>
                    <a:pt x="3688842" y="0"/>
                  </a:lnTo>
                  <a:close/>
                </a:path>
              </a:pathLst>
            </a:custGeom>
            <a:solidFill>
              <a:srgbClr val="DAE2F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14978" y="2821685"/>
              <a:ext cx="4117975" cy="858519"/>
            </a:xfrm>
            <a:custGeom>
              <a:avLst/>
              <a:gdLst/>
              <a:ahLst/>
              <a:cxnLst/>
              <a:rect l="l" t="t" r="r" b="b"/>
              <a:pathLst>
                <a:path w="4117975" h="858520">
                  <a:moveTo>
                    <a:pt x="0" y="429005"/>
                  </a:moveTo>
                  <a:lnTo>
                    <a:pt x="2516" y="382252"/>
                  </a:lnTo>
                  <a:lnTo>
                    <a:pt x="9892" y="336959"/>
                  </a:lnTo>
                  <a:lnTo>
                    <a:pt x="21866" y="293388"/>
                  </a:lnTo>
                  <a:lnTo>
                    <a:pt x="38176" y="251800"/>
                  </a:lnTo>
                  <a:lnTo>
                    <a:pt x="58561" y="212456"/>
                  </a:lnTo>
                  <a:lnTo>
                    <a:pt x="82759" y="175619"/>
                  </a:lnTo>
                  <a:lnTo>
                    <a:pt x="110509" y="141550"/>
                  </a:lnTo>
                  <a:lnTo>
                    <a:pt x="141550" y="110509"/>
                  </a:lnTo>
                  <a:lnTo>
                    <a:pt x="175619" y="82759"/>
                  </a:lnTo>
                  <a:lnTo>
                    <a:pt x="212456" y="58561"/>
                  </a:lnTo>
                  <a:lnTo>
                    <a:pt x="251800" y="38176"/>
                  </a:lnTo>
                  <a:lnTo>
                    <a:pt x="293388" y="21866"/>
                  </a:lnTo>
                  <a:lnTo>
                    <a:pt x="336959" y="9892"/>
                  </a:lnTo>
                  <a:lnTo>
                    <a:pt x="382252" y="2516"/>
                  </a:lnTo>
                  <a:lnTo>
                    <a:pt x="429006" y="0"/>
                  </a:lnTo>
                  <a:lnTo>
                    <a:pt x="3688842" y="0"/>
                  </a:lnTo>
                  <a:lnTo>
                    <a:pt x="3735595" y="2516"/>
                  </a:lnTo>
                  <a:lnTo>
                    <a:pt x="3780888" y="9892"/>
                  </a:lnTo>
                  <a:lnTo>
                    <a:pt x="3824459" y="21866"/>
                  </a:lnTo>
                  <a:lnTo>
                    <a:pt x="3866047" y="38176"/>
                  </a:lnTo>
                  <a:lnTo>
                    <a:pt x="3905391" y="58561"/>
                  </a:lnTo>
                  <a:lnTo>
                    <a:pt x="3942228" y="82759"/>
                  </a:lnTo>
                  <a:lnTo>
                    <a:pt x="3976297" y="110509"/>
                  </a:lnTo>
                  <a:lnTo>
                    <a:pt x="4007338" y="141550"/>
                  </a:lnTo>
                  <a:lnTo>
                    <a:pt x="4035088" y="175619"/>
                  </a:lnTo>
                  <a:lnTo>
                    <a:pt x="4059286" y="212456"/>
                  </a:lnTo>
                  <a:lnTo>
                    <a:pt x="4079671" y="251800"/>
                  </a:lnTo>
                  <a:lnTo>
                    <a:pt x="4095981" y="293388"/>
                  </a:lnTo>
                  <a:lnTo>
                    <a:pt x="4107955" y="336959"/>
                  </a:lnTo>
                  <a:lnTo>
                    <a:pt x="4115331" y="382252"/>
                  </a:lnTo>
                  <a:lnTo>
                    <a:pt x="4117848" y="429005"/>
                  </a:lnTo>
                  <a:lnTo>
                    <a:pt x="4115331" y="475759"/>
                  </a:lnTo>
                  <a:lnTo>
                    <a:pt x="4107955" y="521052"/>
                  </a:lnTo>
                  <a:lnTo>
                    <a:pt x="4095981" y="564623"/>
                  </a:lnTo>
                  <a:lnTo>
                    <a:pt x="4079671" y="606211"/>
                  </a:lnTo>
                  <a:lnTo>
                    <a:pt x="4059286" y="645555"/>
                  </a:lnTo>
                  <a:lnTo>
                    <a:pt x="4035088" y="682392"/>
                  </a:lnTo>
                  <a:lnTo>
                    <a:pt x="4007338" y="716461"/>
                  </a:lnTo>
                  <a:lnTo>
                    <a:pt x="3976297" y="747502"/>
                  </a:lnTo>
                  <a:lnTo>
                    <a:pt x="3942228" y="775252"/>
                  </a:lnTo>
                  <a:lnTo>
                    <a:pt x="3905391" y="799450"/>
                  </a:lnTo>
                  <a:lnTo>
                    <a:pt x="3866047" y="819835"/>
                  </a:lnTo>
                  <a:lnTo>
                    <a:pt x="3824459" y="836145"/>
                  </a:lnTo>
                  <a:lnTo>
                    <a:pt x="3780888" y="848119"/>
                  </a:lnTo>
                  <a:lnTo>
                    <a:pt x="3735595" y="855495"/>
                  </a:lnTo>
                  <a:lnTo>
                    <a:pt x="3688842" y="858012"/>
                  </a:lnTo>
                  <a:lnTo>
                    <a:pt x="429006" y="858012"/>
                  </a:lnTo>
                  <a:lnTo>
                    <a:pt x="382252" y="855495"/>
                  </a:lnTo>
                  <a:lnTo>
                    <a:pt x="336959" y="848119"/>
                  </a:lnTo>
                  <a:lnTo>
                    <a:pt x="293388" y="836145"/>
                  </a:lnTo>
                  <a:lnTo>
                    <a:pt x="251800" y="819835"/>
                  </a:lnTo>
                  <a:lnTo>
                    <a:pt x="212456" y="799450"/>
                  </a:lnTo>
                  <a:lnTo>
                    <a:pt x="175619" y="775252"/>
                  </a:lnTo>
                  <a:lnTo>
                    <a:pt x="141550" y="747502"/>
                  </a:lnTo>
                  <a:lnTo>
                    <a:pt x="110509" y="716461"/>
                  </a:lnTo>
                  <a:lnTo>
                    <a:pt x="82759" y="682392"/>
                  </a:lnTo>
                  <a:lnTo>
                    <a:pt x="58561" y="645555"/>
                  </a:lnTo>
                  <a:lnTo>
                    <a:pt x="38176" y="606211"/>
                  </a:lnTo>
                  <a:lnTo>
                    <a:pt x="21866" y="564623"/>
                  </a:lnTo>
                  <a:lnTo>
                    <a:pt x="9892" y="521052"/>
                  </a:lnTo>
                  <a:lnTo>
                    <a:pt x="2516" y="475759"/>
                  </a:lnTo>
                  <a:lnTo>
                    <a:pt x="0" y="429005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8076" y="3031223"/>
              <a:ext cx="3589781" cy="50217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2965704" y="3771900"/>
            <a:ext cx="6262370" cy="2837815"/>
            <a:chOff x="2965704" y="3771900"/>
            <a:chExt cx="6262370" cy="2837815"/>
          </a:xfrm>
        </p:grpSpPr>
        <p:sp>
          <p:nvSpPr>
            <p:cNvPr id="8" name="object 8" descr=""/>
            <p:cNvSpPr/>
            <p:nvPr/>
          </p:nvSpPr>
          <p:spPr>
            <a:xfrm>
              <a:off x="2984754" y="3790950"/>
              <a:ext cx="6224270" cy="2799715"/>
            </a:xfrm>
            <a:custGeom>
              <a:avLst/>
              <a:gdLst/>
              <a:ahLst/>
              <a:cxnLst/>
              <a:rect l="l" t="t" r="r" b="b"/>
              <a:pathLst>
                <a:path w="6224270" h="2799715">
                  <a:moveTo>
                    <a:pt x="5757418" y="0"/>
                  </a:moveTo>
                  <a:lnTo>
                    <a:pt x="466597" y="0"/>
                  </a:lnTo>
                  <a:lnTo>
                    <a:pt x="418893" y="2409"/>
                  </a:lnTo>
                  <a:lnTo>
                    <a:pt x="372565" y="9480"/>
                  </a:lnTo>
                  <a:lnTo>
                    <a:pt x="327850" y="20978"/>
                  </a:lnTo>
                  <a:lnTo>
                    <a:pt x="284982" y="36669"/>
                  </a:lnTo>
                  <a:lnTo>
                    <a:pt x="244194" y="56318"/>
                  </a:lnTo>
                  <a:lnTo>
                    <a:pt x="205723" y="79690"/>
                  </a:lnTo>
                  <a:lnTo>
                    <a:pt x="169803" y="106552"/>
                  </a:lnTo>
                  <a:lnTo>
                    <a:pt x="136667" y="136667"/>
                  </a:lnTo>
                  <a:lnTo>
                    <a:pt x="106552" y="169803"/>
                  </a:lnTo>
                  <a:lnTo>
                    <a:pt x="79690" y="205723"/>
                  </a:lnTo>
                  <a:lnTo>
                    <a:pt x="56318" y="244194"/>
                  </a:lnTo>
                  <a:lnTo>
                    <a:pt x="36669" y="284982"/>
                  </a:lnTo>
                  <a:lnTo>
                    <a:pt x="20978" y="327850"/>
                  </a:lnTo>
                  <a:lnTo>
                    <a:pt x="9480" y="372565"/>
                  </a:lnTo>
                  <a:lnTo>
                    <a:pt x="2409" y="418893"/>
                  </a:lnTo>
                  <a:lnTo>
                    <a:pt x="0" y="466598"/>
                  </a:lnTo>
                  <a:lnTo>
                    <a:pt x="0" y="2332977"/>
                  </a:lnTo>
                  <a:lnTo>
                    <a:pt x="2409" y="2380686"/>
                  </a:lnTo>
                  <a:lnTo>
                    <a:pt x="9480" y="2427017"/>
                  </a:lnTo>
                  <a:lnTo>
                    <a:pt x="20978" y="2471735"/>
                  </a:lnTo>
                  <a:lnTo>
                    <a:pt x="36669" y="2514605"/>
                  </a:lnTo>
                  <a:lnTo>
                    <a:pt x="56318" y="2555394"/>
                  </a:lnTo>
                  <a:lnTo>
                    <a:pt x="79690" y="2593866"/>
                  </a:lnTo>
                  <a:lnTo>
                    <a:pt x="106552" y="2629787"/>
                  </a:lnTo>
                  <a:lnTo>
                    <a:pt x="136667" y="2662923"/>
                  </a:lnTo>
                  <a:lnTo>
                    <a:pt x="169803" y="2693038"/>
                  </a:lnTo>
                  <a:lnTo>
                    <a:pt x="205723" y="2719899"/>
                  </a:lnTo>
                  <a:lnTo>
                    <a:pt x="244194" y="2743271"/>
                  </a:lnTo>
                  <a:lnTo>
                    <a:pt x="284982" y="2762920"/>
                  </a:lnTo>
                  <a:lnTo>
                    <a:pt x="327850" y="2778610"/>
                  </a:lnTo>
                  <a:lnTo>
                    <a:pt x="372565" y="2790108"/>
                  </a:lnTo>
                  <a:lnTo>
                    <a:pt x="418893" y="2797179"/>
                  </a:lnTo>
                  <a:lnTo>
                    <a:pt x="466597" y="2799588"/>
                  </a:lnTo>
                  <a:lnTo>
                    <a:pt x="5757418" y="2799588"/>
                  </a:lnTo>
                  <a:lnTo>
                    <a:pt x="5805122" y="2797179"/>
                  </a:lnTo>
                  <a:lnTo>
                    <a:pt x="5851450" y="2790108"/>
                  </a:lnTo>
                  <a:lnTo>
                    <a:pt x="5896165" y="2778610"/>
                  </a:lnTo>
                  <a:lnTo>
                    <a:pt x="5939033" y="2762920"/>
                  </a:lnTo>
                  <a:lnTo>
                    <a:pt x="5979821" y="2743271"/>
                  </a:lnTo>
                  <a:lnTo>
                    <a:pt x="6018292" y="2719899"/>
                  </a:lnTo>
                  <a:lnTo>
                    <a:pt x="6054212" y="2693038"/>
                  </a:lnTo>
                  <a:lnTo>
                    <a:pt x="6087348" y="2662923"/>
                  </a:lnTo>
                  <a:lnTo>
                    <a:pt x="6117463" y="2629787"/>
                  </a:lnTo>
                  <a:lnTo>
                    <a:pt x="6144325" y="2593866"/>
                  </a:lnTo>
                  <a:lnTo>
                    <a:pt x="6167697" y="2555394"/>
                  </a:lnTo>
                  <a:lnTo>
                    <a:pt x="6187346" y="2514605"/>
                  </a:lnTo>
                  <a:lnTo>
                    <a:pt x="6203037" y="2471735"/>
                  </a:lnTo>
                  <a:lnTo>
                    <a:pt x="6214535" y="2427017"/>
                  </a:lnTo>
                  <a:lnTo>
                    <a:pt x="6221606" y="2380686"/>
                  </a:lnTo>
                  <a:lnTo>
                    <a:pt x="6224016" y="2332977"/>
                  </a:lnTo>
                  <a:lnTo>
                    <a:pt x="6224016" y="466598"/>
                  </a:lnTo>
                  <a:lnTo>
                    <a:pt x="6221606" y="418893"/>
                  </a:lnTo>
                  <a:lnTo>
                    <a:pt x="6214535" y="372565"/>
                  </a:lnTo>
                  <a:lnTo>
                    <a:pt x="6203037" y="327850"/>
                  </a:lnTo>
                  <a:lnTo>
                    <a:pt x="6187346" y="284982"/>
                  </a:lnTo>
                  <a:lnTo>
                    <a:pt x="6167697" y="244194"/>
                  </a:lnTo>
                  <a:lnTo>
                    <a:pt x="6144325" y="205723"/>
                  </a:lnTo>
                  <a:lnTo>
                    <a:pt x="6117463" y="169803"/>
                  </a:lnTo>
                  <a:lnTo>
                    <a:pt x="6087348" y="136667"/>
                  </a:lnTo>
                  <a:lnTo>
                    <a:pt x="6054212" y="106552"/>
                  </a:lnTo>
                  <a:lnTo>
                    <a:pt x="6018292" y="79690"/>
                  </a:lnTo>
                  <a:lnTo>
                    <a:pt x="5979821" y="56318"/>
                  </a:lnTo>
                  <a:lnTo>
                    <a:pt x="5939033" y="36669"/>
                  </a:lnTo>
                  <a:lnTo>
                    <a:pt x="5896165" y="20978"/>
                  </a:lnTo>
                  <a:lnTo>
                    <a:pt x="5851450" y="9480"/>
                  </a:lnTo>
                  <a:lnTo>
                    <a:pt x="5805122" y="2409"/>
                  </a:lnTo>
                  <a:lnTo>
                    <a:pt x="575741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2984754" y="3790950"/>
              <a:ext cx="6224270" cy="2799715"/>
            </a:xfrm>
            <a:custGeom>
              <a:avLst/>
              <a:gdLst/>
              <a:ahLst/>
              <a:cxnLst/>
              <a:rect l="l" t="t" r="r" b="b"/>
              <a:pathLst>
                <a:path w="6224270" h="2799715">
                  <a:moveTo>
                    <a:pt x="0" y="466598"/>
                  </a:moveTo>
                  <a:lnTo>
                    <a:pt x="2409" y="418893"/>
                  </a:lnTo>
                  <a:lnTo>
                    <a:pt x="9480" y="372565"/>
                  </a:lnTo>
                  <a:lnTo>
                    <a:pt x="20978" y="327850"/>
                  </a:lnTo>
                  <a:lnTo>
                    <a:pt x="36669" y="284982"/>
                  </a:lnTo>
                  <a:lnTo>
                    <a:pt x="56318" y="244194"/>
                  </a:lnTo>
                  <a:lnTo>
                    <a:pt x="79690" y="205723"/>
                  </a:lnTo>
                  <a:lnTo>
                    <a:pt x="106552" y="169803"/>
                  </a:lnTo>
                  <a:lnTo>
                    <a:pt x="136667" y="136667"/>
                  </a:lnTo>
                  <a:lnTo>
                    <a:pt x="169803" y="106552"/>
                  </a:lnTo>
                  <a:lnTo>
                    <a:pt x="205723" y="79690"/>
                  </a:lnTo>
                  <a:lnTo>
                    <a:pt x="244194" y="56318"/>
                  </a:lnTo>
                  <a:lnTo>
                    <a:pt x="284982" y="36669"/>
                  </a:lnTo>
                  <a:lnTo>
                    <a:pt x="327850" y="20978"/>
                  </a:lnTo>
                  <a:lnTo>
                    <a:pt x="372565" y="9480"/>
                  </a:lnTo>
                  <a:lnTo>
                    <a:pt x="418893" y="2409"/>
                  </a:lnTo>
                  <a:lnTo>
                    <a:pt x="466597" y="0"/>
                  </a:lnTo>
                  <a:lnTo>
                    <a:pt x="5757418" y="0"/>
                  </a:lnTo>
                  <a:lnTo>
                    <a:pt x="5805122" y="2409"/>
                  </a:lnTo>
                  <a:lnTo>
                    <a:pt x="5851450" y="9480"/>
                  </a:lnTo>
                  <a:lnTo>
                    <a:pt x="5896165" y="20978"/>
                  </a:lnTo>
                  <a:lnTo>
                    <a:pt x="5939033" y="36669"/>
                  </a:lnTo>
                  <a:lnTo>
                    <a:pt x="5979821" y="56318"/>
                  </a:lnTo>
                  <a:lnTo>
                    <a:pt x="6018292" y="79690"/>
                  </a:lnTo>
                  <a:lnTo>
                    <a:pt x="6054212" y="106552"/>
                  </a:lnTo>
                  <a:lnTo>
                    <a:pt x="6087348" y="136667"/>
                  </a:lnTo>
                  <a:lnTo>
                    <a:pt x="6117463" y="169803"/>
                  </a:lnTo>
                  <a:lnTo>
                    <a:pt x="6144325" y="205723"/>
                  </a:lnTo>
                  <a:lnTo>
                    <a:pt x="6167697" y="244194"/>
                  </a:lnTo>
                  <a:lnTo>
                    <a:pt x="6187346" y="284982"/>
                  </a:lnTo>
                  <a:lnTo>
                    <a:pt x="6203037" y="327850"/>
                  </a:lnTo>
                  <a:lnTo>
                    <a:pt x="6214535" y="372565"/>
                  </a:lnTo>
                  <a:lnTo>
                    <a:pt x="6221606" y="418893"/>
                  </a:lnTo>
                  <a:lnTo>
                    <a:pt x="6224016" y="466598"/>
                  </a:lnTo>
                  <a:lnTo>
                    <a:pt x="6224016" y="2332977"/>
                  </a:lnTo>
                  <a:lnTo>
                    <a:pt x="6221606" y="2380686"/>
                  </a:lnTo>
                  <a:lnTo>
                    <a:pt x="6214535" y="2427017"/>
                  </a:lnTo>
                  <a:lnTo>
                    <a:pt x="6203037" y="2471735"/>
                  </a:lnTo>
                  <a:lnTo>
                    <a:pt x="6187346" y="2514605"/>
                  </a:lnTo>
                  <a:lnTo>
                    <a:pt x="6167697" y="2555394"/>
                  </a:lnTo>
                  <a:lnTo>
                    <a:pt x="6144325" y="2593866"/>
                  </a:lnTo>
                  <a:lnTo>
                    <a:pt x="6117463" y="2629787"/>
                  </a:lnTo>
                  <a:lnTo>
                    <a:pt x="6087348" y="2662923"/>
                  </a:lnTo>
                  <a:lnTo>
                    <a:pt x="6054212" y="2693038"/>
                  </a:lnTo>
                  <a:lnTo>
                    <a:pt x="6018292" y="2719899"/>
                  </a:lnTo>
                  <a:lnTo>
                    <a:pt x="5979821" y="2743271"/>
                  </a:lnTo>
                  <a:lnTo>
                    <a:pt x="5939033" y="2762920"/>
                  </a:lnTo>
                  <a:lnTo>
                    <a:pt x="5896165" y="2778610"/>
                  </a:lnTo>
                  <a:lnTo>
                    <a:pt x="5851450" y="2790108"/>
                  </a:lnTo>
                  <a:lnTo>
                    <a:pt x="5805122" y="2797179"/>
                  </a:lnTo>
                  <a:lnTo>
                    <a:pt x="5757418" y="2799588"/>
                  </a:lnTo>
                  <a:lnTo>
                    <a:pt x="466597" y="2799588"/>
                  </a:lnTo>
                  <a:lnTo>
                    <a:pt x="418893" y="2797179"/>
                  </a:lnTo>
                  <a:lnTo>
                    <a:pt x="372565" y="2790108"/>
                  </a:lnTo>
                  <a:lnTo>
                    <a:pt x="327850" y="2778610"/>
                  </a:lnTo>
                  <a:lnTo>
                    <a:pt x="284982" y="2762920"/>
                  </a:lnTo>
                  <a:lnTo>
                    <a:pt x="244194" y="2743271"/>
                  </a:lnTo>
                  <a:lnTo>
                    <a:pt x="205723" y="2719899"/>
                  </a:lnTo>
                  <a:lnTo>
                    <a:pt x="169803" y="2693038"/>
                  </a:lnTo>
                  <a:lnTo>
                    <a:pt x="136667" y="2662923"/>
                  </a:lnTo>
                  <a:lnTo>
                    <a:pt x="106552" y="2629787"/>
                  </a:lnTo>
                  <a:lnTo>
                    <a:pt x="79690" y="2593866"/>
                  </a:lnTo>
                  <a:lnTo>
                    <a:pt x="56318" y="2555394"/>
                  </a:lnTo>
                  <a:lnTo>
                    <a:pt x="36669" y="2514605"/>
                  </a:lnTo>
                  <a:lnTo>
                    <a:pt x="20978" y="2471735"/>
                  </a:lnTo>
                  <a:lnTo>
                    <a:pt x="9480" y="2427017"/>
                  </a:lnTo>
                  <a:lnTo>
                    <a:pt x="2409" y="2380686"/>
                  </a:lnTo>
                  <a:lnTo>
                    <a:pt x="0" y="2332977"/>
                  </a:lnTo>
                  <a:lnTo>
                    <a:pt x="0" y="466598"/>
                  </a:lnTo>
                  <a:close/>
                </a:path>
              </a:pathLst>
            </a:custGeom>
            <a:ln w="38100">
              <a:solidFill>
                <a:srgbClr val="843B0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3414140" y="3718895"/>
            <a:ext cx="4206875" cy="2495550"/>
          </a:xfrm>
          <a:prstGeom prst="rect">
            <a:avLst/>
          </a:prstGeom>
        </p:spPr>
        <p:txBody>
          <a:bodyPr wrap="square" lIns="0" tIns="287655" rIns="0" bIns="0" rtlCol="0" vert="horz">
            <a:spAutoFit/>
          </a:bodyPr>
          <a:lstStyle/>
          <a:p>
            <a:pPr marL="462915" indent="-450215">
              <a:lnSpc>
                <a:spcPct val="100000"/>
              </a:lnSpc>
              <a:spcBef>
                <a:spcPts val="2265"/>
              </a:spcBef>
              <a:buAutoNum type="arabicPeriod"/>
              <a:tabLst>
                <a:tab pos="462915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8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đúng.</a:t>
            </a:r>
            <a:endParaRPr sz="3600">
              <a:latin typeface="Arial"/>
              <a:cs typeface="Arial"/>
            </a:endParaRPr>
          </a:p>
          <a:p>
            <a:pPr marL="462280" indent="-449580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280" algn="l"/>
              </a:tabLst>
            </a:pPr>
            <a:r>
              <a:rPr dirty="0" sz="3600" spc="-260">
                <a:latin typeface="Arial"/>
                <a:cs typeface="Arial"/>
              </a:rPr>
              <a:t>Đọc</a:t>
            </a:r>
            <a:r>
              <a:rPr dirty="0" sz="3600" spc="-1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to</a:t>
            </a:r>
            <a:r>
              <a:rPr dirty="0" sz="3600" spc="-14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rõ.</a:t>
            </a:r>
            <a:endParaRPr sz="3600">
              <a:latin typeface="Arial"/>
              <a:cs typeface="Arial"/>
            </a:endParaRPr>
          </a:p>
          <a:p>
            <a:pPr marL="462915" indent="-450215">
              <a:lnSpc>
                <a:spcPct val="100000"/>
              </a:lnSpc>
              <a:spcBef>
                <a:spcPts val="2160"/>
              </a:spcBef>
              <a:buAutoNum type="arabicPeriod"/>
              <a:tabLst>
                <a:tab pos="462915" algn="l"/>
              </a:tabLst>
            </a:pPr>
            <a:r>
              <a:rPr dirty="0" sz="3600" spc="-180">
                <a:latin typeface="Arial"/>
                <a:cs typeface="Arial"/>
              </a:rPr>
              <a:t>Ngắt</a:t>
            </a:r>
            <a:r>
              <a:rPr dirty="0" sz="3600" spc="-155">
                <a:latin typeface="Arial"/>
                <a:cs typeface="Arial"/>
              </a:rPr>
              <a:t> </a:t>
            </a:r>
            <a:r>
              <a:rPr dirty="0" sz="3600" spc="-145">
                <a:latin typeface="Arial"/>
                <a:cs typeface="Arial"/>
              </a:rPr>
              <a:t>nghỉ</a:t>
            </a:r>
            <a:r>
              <a:rPr dirty="0" sz="3600" spc="-170">
                <a:latin typeface="Arial"/>
                <a:cs typeface="Arial"/>
              </a:rPr>
              <a:t> </a:t>
            </a:r>
            <a:r>
              <a:rPr dirty="0" sz="3600" spc="-150">
                <a:latin typeface="Arial"/>
                <a:cs typeface="Arial"/>
              </a:rPr>
              <a:t>đúng</a:t>
            </a:r>
            <a:r>
              <a:rPr dirty="0" sz="3600" spc="-165">
                <a:latin typeface="Arial"/>
                <a:cs typeface="Arial"/>
              </a:rPr>
              <a:t> </a:t>
            </a:r>
            <a:r>
              <a:rPr dirty="0" sz="3600" spc="-105">
                <a:latin typeface="Arial"/>
                <a:cs typeface="Arial"/>
              </a:rPr>
              <a:t>chỗ.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1" name="object 11" descr=""/>
          <p:cNvGrpSpPr/>
          <p:nvPr/>
        </p:nvGrpSpPr>
        <p:grpSpPr>
          <a:xfrm>
            <a:off x="5390388" y="3886200"/>
            <a:ext cx="3296920" cy="2403475"/>
            <a:chOff x="5390388" y="3886200"/>
            <a:chExt cx="3296920" cy="2403475"/>
          </a:xfrm>
        </p:grpSpPr>
        <p:pic>
          <p:nvPicPr>
            <p:cNvPr id="12" name="object 1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0388" y="3886200"/>
              <a:ext cx="804672" cy="804672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1408" y="3896867"/>
              <a:ext cx="804671" cy="80467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2427" y="3886200"/>
              <a:ext cx="804672" cy="804672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8300" y="4683251"/>
              <a:ext cx="804672" cy="80314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89320" y="4692395"/>
              <a:ext cx="804672" cy="804671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30340" y="4683251"/>
              <a:ext cx="804672" cy="8031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1612" y="5474208"/>
              <a:ext cx="803148" cy="80467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41108" y="5484875"/>
              <a:ext cx="804672" cy="80467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82127" y="5474208"/>
              <a:ext cx="804672" cy="804672"/>
            </a:xfrm>
            <a:prstGeom prst="rect">
              <a:avLst/>
            </a:prstGeom>
          </p:spPr>
        </p:pic>
      </p:grpSp>
      <p:pic>
        <p:nvPicPr>
          <p:cNvPr id="21" name="object 2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6072" y="2549651"/>
            <a:ext cx="1496567" cy="3814572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47731" y="2549651"/>
            <a:ext cx="1815083" cy="3842004"/>
          </a:xfrm>
          <a:prstGeom prst="rect">
            <a:avLst/>
          </a:prstGeom>
        </p:spPr>
      </p:pic>
      <p:pic>
        <p:nvPicPr>
          <p:cNvPr id="23" name="object 2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343" y="105155"/>
            <a:ext cx="12021312" cy="239572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2049" y="0"/>
            <a:ext cx="11800205" cy="6858000"/>
            <a:chOff x="392049" y="0"/>
            <a:chExt cx="11800205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401574" y="145542"/>
              <a:ext cx="11117580" cy="6474460"/>
            </a:xfrm>
            <a:custGeom>
              <a:avLst/>
              <a:gdLst/>
              <a:ahLst/>
              <a:cxnLst/>
              <a:rect l="l" t="t" r="r" b="b"/>
              <a:pathLst>
                <a:path w="11117580" h="6474459">
                  <a:moveTo>
                    <a:pt x="10470642" y="0"/>
                  </a:moveTo>
                  <a:lnTo>
                    <a:pt x="646950" y="0"/>
                  </a:lnTo>
                  <a:lnTo>
                    <a:pt x="598667" y="1774"/>
                  </a:lnTo>
                  <a:lnTo>
                    <a:pt x="551348" y="7015"/>
                  </a:lnTo>
                  <a:lnTo>
                    <a:pt x="505118" y="15596"/>
                  </a:lnTo>
                  <a:lnTo>
                    <a:pt x="460102" y="27394"/>
                  </a:lnTo>
                  <a:lnTo>
                    <a:pt x="416425" y="42281"/>
                  </a:lnTo>
                  <a:lnTo>
                    <a:pt x="374212" y="60135"/>
                  </a:lnTo>
                  <a:lnTo>
                    <a:pt x="333588" y="80828"/>
                  </a:lnTo>
                  <a:lnTo>
                    <a:pt x="294678" y="104236"/>
                  </a:lnTo>
                  <a:lnTo>
                    <a:pt x="257608" y="130234"/>
                  </a:lnTo>
                  <a:lnTo>
                    <a:pt x="222503" y="158697"/>
                  </a:lnTo>
                  <a:lnTo>
                    <a:pt x="189487" y="189499"/>
                  </a:lnTo>
                  <a:lnTo>
                    <a:pt x="158685" y="222516"/>
                  </a:lnTo>
                  <a:lnTo>
                    <a:pt x="130224" y="257622"/>
                  </a:lnTo>
                  <a:lnTo>
                    <a:pt x="104227" y="294692"/>
                  </a:lnTo>
                  <a:lnTo>
                    <a:pt x="80820" y="333601"/>
                  </a:lnTo>
                  <a:lnTo>
                    <a:pt x="60129" y="374223"/>
                  </a:lnTo>
                  <a:lnTo>
                    <a:pt x="42277" y="416434"/>
                  </a:lnTo>
                  <a:lnTo>
                    <a:pt x="27391" y="460109"/>
                  </a:lnTo>
                  <a:lnTo>
                    <a:pt x="15595" y="505122"/>
                  </a:lnTo>
                  <a:lnTo>
                    <a:pt x="7014" y="551347"/>
                  </a:lnTo>
                  <a:lnTo>
                    <a:pt x="1774" y="598661"/>
                  </a:lnTo>
                  <a:lnTo>
                    <a:pt x="0" y="646937"/>
                  </a:lnTo>
                  <a:lnTo>
                    <a:pt x="0" y="5827001"/>
                  </a:lnTo>
                  <a:lnTo>
                    <a:pt x="1774" y="5875284"/>
                  </a:lnTo>
                  <a:lnTo>
                    <a:pt x="7014" y="5922603"/>
                  </a:lnTo>
                  <a:lnTo>
                    <a:pt x="15595" y="5968833"/>
                  </a:lnTo>
                  <a:lnTo>
                    <a:pt x="27391" y="6013849"/>
                  </a:lnTo>
                  <a:lnTo>
                    <a:pt x="42277" y="6057526"/>
                  </a:lnTo>
                  <a:lnTo>
                    <a:pt x="60129" y="6099739"/>
                  </a:lnTo>
                  <a:lnTo>
                    <a:pt x="80820" y="6140363"/>
                  </a:lnTo>
                  <a:lnTo>
                    <a:pt x="104227" y="6179273"/>
                  </a:lnTo>
                  <a:lnTo>
                    <a:pt x="130224" y="6216343"/>
                  </a:lnTo>
                  <a:lnTo>
                    <a:pt x="158685" y="6251448"/>
                  </a:lnTo>
                  <a:lnTo>
                    <a:pt x="189487" y="6284464"/>
                  </a:lnTo>
                  <a:lnTo>
                    <a:pt x="222503" y="6315266"/>
                  </a:lnTo>
                  <a:lnTo>
                    <a:pt x="257608" y="6343727"/>
                  </a:lnTo>
                  <a:lnTo>
                    <a:pt x="294678" y="6369724"/>
                  </a:lnTo>
                  <a:lnTo>
                    <a:pt x="333588" y="6393131"/>
                  </a:lnTo>
                  <a:lnTo>
                    <a:pt x="374212" y="6413822"/>
                  </a:lnTo>
                  <a:lnTo>
                    <a:pt x="416425" y="6431674"/>
                  </a:lnTo>
                  <a:lnTo>
                    <a:pt x="460102" y="6446560"/>
                  </a:lnTo>
                  <a:lnTo>
                    <a:pt x="505118" y="6458356"/>
                  </a:lnTo>
                  <a:lnTo>
                    <a:pt x="551348" y="6466937"/>
                  </a:lnTo>
                  <a:lnTo>
                    <a:pt x="598667" y="6472177"/>
                  </a:lnTo>
                  <a:lnTo>
                    <a:pt x="646950" y="6473952"/>
                  </a:lnTo>
                  <a:lnTo>
                    <a:pt x="10470642" y="6473952"/>
                  </a:lnTo>
                  <a:lnTo>
                    <a:pt x="10518918" y="6472177"/>
                  </a:lnTo>
                  <a:lnTo>
                    <a:pt x="10566232" y="6466937"/>
                  </a:lnTo>
                  <a:lnTo>
                    <a:pt x="10612457" y="6458356"/>
                  </a:lnTo>
                  <a:lnTo>
                    <a:pt x="10657470" y="6446560"/>
                  </a:lnTo>
                  <a:lnTo>
                    <a:pt x="10701145" y="6431674"/>
                  </a:lnTo>
                  <a:lnTo>
                    <a:pt x="10743356" y="6413822"/>
                  </a:lnTo>
                  <a:lnTo>
                    <a:pt x="10783978" y="6393131"/>
                  </a:lnTo>
                  <a:lnTo>
                    <a:pt x="10822887" y="6369724"/>
                  </a:lnTo>
                  <a:lnTo>
                    <a:pt x="10859957" y="6343727"/>
                  </a:lnTo>
                  <a:lnTo>
                    <a:pt x="10895063" y="6315266"/>
                  </a:lnTo>
                  <a:lnTo>
                    <a:pt x="10928080" y="6284464"/>
                  </a:lnTo>
                  <a:lnTo>
                    <a:pt x="10958882" y="6251448"/>
                  </a:lnTo>
                  <a:lnTo>
                    <a:pt x="10987345" y="6216343"/>
                  </a:lnTo>
                  <a:lnTo>
                    <a:pt x="11013343" y="6179273"/>
                  </a:lnTo>
                  <a:lnTo>
                    <a:pt x="11036751" y="6140363"/>
                  </a:lnTo>
                  <a:lnTo>
                    <a:pt x="11057444" y="6099739"/>
                  </a:lnTo>
                  <a:lnTo>
                    <a:pt x="11075298" y="6057526"/>
                  </a:lnTo>
                  <a:lnTo>
                    <a:pt x="11090185" y="6013849"/>
                  </a:lnTo>
                  <a:lnTo>
                    <a:pt x="11101983" y="5968833"/>
                  </a:lnTo>
                  <a:lnTo>
                    <a:pt x="11110564" y="5922603"/>
                  </a:lnTo>
                  <a:lnTo>
                    <a:pt x="11115805" y="5875284"/>
                  </a:lnTo>
                  <a:lnTo>
                    <a:pt x="11117580" y="5827001"/>
                  </a:lnTo>
                  <a:lnTo>
                    <a:pt x="11117580" y="646937"/>
                  </a:lnTo>
                  <a:lnTo>
                    <a:pt x="11115805" y="598661"/>
                  </a:lnTo>
                  <a:lnTo>
                    <a:pt x="11110564" y="551347"/>
                  </a:lnTo>
                  <a:lnTo>
                    <a:pt x="11101983" y="505122"/>
                  </a:lnTo>
                  <a:lnTo>
                    <a:pt x="11090185" y="460109"/>
                  </a:lnTo>
                  <a:lnTo>
                    <a:pt x="11075298" y="416434"/>
                  </a:lnTo>
                  <a:lnTo>
                    <a:pt x="11057444" y="374223"/>
                  </a:lnTo>
                  <a:lnTo>
                    <a:pt x="11036751" y="333601"/>
                  </a:lnTo>
                  <a:lnTo>
                    <a:pt x="11013343" y="294692"/>
                  </a:lnTo>
                  <a:lnTo>
                    <a:pt x="10987345" y="257622"/>
                  </a:lnTo>
                  <a:lnTo>
                    <a:pt x="10958882" y="222516"/>
                  </a:lnTo>
                  <a:lnTo>
                    <a:pt x="10928080" y="189499"/>
                  </a:lnTo>
                  <a:lnTo>
                    <a:pt x="10895063" y="158697"/>
                  </a:lnTo>
                  <a:lnTo>
                    <a:pt x="10859957" y="130234"/>
                  </a:lnTo>
                  <a:lnTo>
                    <a:pt x="10822887" y="104236"/>
                  </a:lnTo>
                  <a:lnTo>
                    <a:pt x="10783978" y="80828"/>
                  </a:lnTo>
                  <a:lnTo>
                    <a:pt x="10743356" y="60135"/>
                  </a:lnTo>
                  <a:lnTo>
                    <a:pt x="10701145" y="42281"/>
                  </a:lnTo>
                  <a:lnTo>
                    <a:pt x="10657470" y="27394"/>
                  </a:lnTo>
                  <a:lnTo>
                    <a:pt x="10612457" y="15596"/>
                  </a:lnTo>
                  <a:lnTo>
                    <a:pt x="10566232" y="7015"/>
                  </a:lnTo>
                  <a:lnTo>
                    <a:pt x="10518918" y="1774"/>
                  </a:lnTo>
                  <a:lnTo>
                    <a:pt x="10470642" y="0"/>
                  </a:lnTo>
                  <a:close/>
                </a:path>
              </a:pathLst>
            </a:custGeom>
            <a:solidFill>
              <a:srgbClr val="FFFFFF">
                <a:alpha val="85881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01574" y="145542"/>
              <a:ext cx="11117580" cy="6474460"/>
            </a:xfrm>
            <a:custGeom>
              <a:avLst/>
              <a:gdLst/>
              <a:ahLst/>
              <a:cxnLst/>
              <a:rect l="l" t="t" r="r" b="b"/>
              <a:pathLst>
                <a:path w="11117580" h="6474459">
                  <a:moveTo>
                    <a:pt x="0" y="646937"/>
                  </a:moveTo>
                  <a:lnTo>
                    <a:pt x="1774" y="598661"/>
                  </a:lnTo>
                  <a:lnTo>
                    <a:pt x="7014" y="551347"/>
                  </a:lnTo>
                  <a:lnTo>
                    <a:pt x="15595" y="505122"/>
                  </a:lnTo>
                  <a:lnTo>
                    <a:pt x="27391" y="460109"/>
                  </a:lnTo>
                  <a:lnTo>
                    <a:pt x="42277" y="416434"/>
                  </a:lnTo>
                  <a:lnTo>
                    <a:pt x="60129" y="374223"/>
                  </a:lnTo>
                  <a:lnTo>
                    <a:pt x="80820" y="333601"/>
                  </a:lnTo>
                  <a:lnTo>
                    <a:pt x="104227" y="294692"/>
                  </a:lnTo>
                  <a:lnTo>
                    <a:pt x="130224" y="257622"/>
                  </a:lnTo>
                  <a:lnTo>
                    <a:pt x="158685" y="222516"/>
                  </a:lnTo>
                  <a:lnTo>
                    <a:pt x="189487" y="189499"/>
                  </a:lnTo>
                  <a:lnTo>
                    <a:pt x="222503" y="158697"/>
                  </a:lnTo>
                  <a:lnTo>
                    <a:pt x="257608" y="130234"/>
                  </a:lnTo>
                  <a:lnTo>
                    <a:pt x="294678" y="104236"/>
                  </a:lnTo>
                  <a:lnTo>
                    <a:pt x="333588" y="80828"/>
                  </a:lnTo>
                  <a:lnTo>
                    <a:pt x="374212" y="60135"/>
                  </a:lnTo>
                  <a:lnTo>
                    <a:pt x="416425" y="42281"/>
                  </a:lnTo>
                  <a:lnTo>
                    <a:pt x="460102" y="27394"/>
                  </a:lnTo>
                  <a:lnTo>
                    <a:pt x="505118" y="15596"/>
                  </a:lnTo>
                  <a:lnTo>
                    <a:pt x="551348" y="7015"/>
                  </a:lnTo>
                  <a:lnTo>
                    <a:pt x="598667" y="1774"/>
                  </a:lnTo>
                  <a:lnTo>
                    <a:pt x="646950" y="0"/>
                  </a:lnTo>
                  <a:lnTo>
                    <a:pt x="10470642" y="0"/>
                  </a:lnTo>
                  <a:lnTo>
                    <a:pt x="10518918" y="1774"/>
                  </a:lnTo>
                  <a:lnTo>
                    <a:pt x="10566232" y="7015"/>
                  </a:lnTo>
                  <a:lnTo>
                    <a:pt x="10612457" y="15596"/>
                  </a:lnTo>
                  <a:lnTo>
                    <a:pt x="10657470" y="27394"/>
                  </a:lnTo>
                  <a:lnTo>
                    <a:pt x="10701145" y="42281"/>
                  </a:lnTo>
                  <a:lnTo>
                    <a:pt x="10743356" y="60135"/>
                  </a:lnTo>
                  <a:lnTo>
                    <a:pt x="10783978" y="80828"/>
                  </a:lnTo>
                  <a:lnTo>
                    <a:pt x="10822887" y="104236"/>
                  </a:lnTo>
                  <a:lnTo>
                    <a:pt x="10859957" y="130234"/>
                  </a:lnTo>
                  <a:lnTo>
                    <a:pt x="10895063" y="158697"/>
                  </a:lnTo>
                  <a:lnTo>
                    <a:pt x="10928080" y="189499"/>
                  </a:lnTo>
                  <a:lnTo>
                    <a:pt x="10958882" y="222516"/>
                  </a:lnTo>
                  <a:lnTo>
                    <a:pt x="10987345" y="257622"/>
                  </a:lnTo>
                  <a:lnTo>
                    <a:pt x="11013343" y="294692"/>
                  </a:lnTo>
                  <a:lnTo>
                    <a:pt x="11036751" y="333601"/>
                  </a:lnTo>
                  <a:lnTo>
                    <a:pt x="11057444" y="374223"/>
                  </a:lnTo>
                  <a:lnTo>
                    <a:pt x="11075298" y="416434"/>
                  </a:lnTo>
                  <a:lnTo>
                    <a:pt x="11090185" y="460109"/>
                  </a:lnTo>
                  <a:lnTo>
                    <a:pt x="11101983" y="505122"/>
                  </a:lnTo>
                  <a:lnTo>
                    <a:pt x="11110564" y="551347"/>
                  </a:lnTo>
                  <a:lnTo>
                    <a:pt x="11115805" y="598661"/>
                  </a:lnTo>
                  <a:lnTo>
                    <a:pt x="11117580" y="646937"/>
                  </a:lnTo>
                  <a:lnTo>
                    <a:pt x="11117580" y="5827001"/>
                  </a:lnTo>
                  <a:lnTo>
                    <a:pt x="11115805" y="5875284"/>
                  </a:lnTo>
                  <a:lnTo>
                    <a:pt x="11110564" y="5922603"/>
                  </a:lnTo>
                  <a:lnTo>
                    <a:pt x="11101983" y="5968833"/>
                  </a:lnTo>
                  <a:lnTo>
                    <a:pt x="11090185" y="6013849"/>
                  </a:lnTo>
                  <a:lnTo>
                    <a:pt x="11075298" y="6057526"/>
                  </a:lnTo>
                  <a:lnTo>
                    <a:pt x="11057444" y="6099739"/>
                  </a:lnTo>
                  <a:lnTo>
                    <a:pt x="11036751" y="6140363"/>
                  </a:lnTo>
                  <a:lnTo>
                    <a:pt x="11013343" y="6179273"/>
                  </a:lnTo>
                  <a:lnTo>
                    <a:pt x="10987345" y="6216343"/>
                  </a:lnTo>
                  <a:lnTo>
                    <a:pt x="10958882" y="6251448"/>
                  </a:lnTo>
                  <a:lnTo>
                    <a:pt x="10928080" y="6284464"/>
                  </a:lnTo>
                  <a:lnTo>
                    <a:pt x="10895063" y="6315266"/>
                  </a:lnTo>
                  <a:lnTo>
                    <a:pt x="10859957" y="6343727"/>
                  </a:lnTo>
                  <a:lnTo>
                    <a:pt x="10822887" y="6369724"/>
                  </a:lnTo>
                  <a:lnTo>
                    <a:pt x="10783978" y="6393131"/>
                  </a:lnTo>
                  <a:lnTo>
                    <a:pt x="10743356" y="6413822"/>
                  </a:lnTo>
                  <a:lnTo>
                    <a:pt x="10701145" y="6431674"/>
                  </a:lnTo>
                  <a:lnTo>
                    <a:pt x="10657470" y="6446560"/>
                  </a:lnTo>
                  <a:lnTo>
                    <a:pt x="10612457" y="6458356"/>
                  </a:lnTo>
                  <a:lnTo>
                    <a:pt x="10566232" y="6466937"/>
                  </a:lnTo>
                  <a:lnTo>
                    <a:pt x="10518918" y="6472177"/>
                  </a:lnTo>
                  <a:lnTo>
                    <a:pt x="10470642" y="6473952"/>
                  </a:lnTo>
                  <a:lnTo>
                    <a:pt x="646950" y="6473952"/>
                  </a:lnTo>
                  <a:lnTo>
                    <a:pt x="598667" y="6472177"/>
                  </a:lnTo>
                  <a:lnTo>
                    <a:pt x="551348" y="6466937"/>
                  </a:lnTo>
                  <a:lnTo>
                    <a:pt x="505118" y="6458356"/>
                  </a:lnTo>
                  <a:lnTo>
                    <a:pt x="460102" y="6446560"/>
                  </a:lnTo>
                  <a:lnTo>
                    <a:pt x="416425" y="6431674"/>
                  </a:lnTo>
                  <a:lnTo>
                    <a:pt x="374212" y="6413822"/>
                  </a:lnTo>
                  <a:lnTo>
                    <a:pt x="333588" y="6393131"/>
                  </a:lnTo>
                  <a:lnTo>
                    <a:pt x="294678" y="6369724"/>
                  </a:lnTo>
                  <a:lnTo>
                    <a:pt x="257608" y="6343727"/>
                  </a:lnTo>
                  <a:lnTo>
                    <a:pt x="222503" y="6315266"/>
                  </a:lnTo>
                  <a:lnTo>
                    <a:pt x="189487" y="6284464"/>
                  </a:lnTo>
                  <a:lnTo>
                    <a:pt x="158685" y="6251448"/>
                  </a:lnTo>
                  <a:lnTo>
                    <a:pt x="130224" y="6216343"/>
                  </a:lnTo>
                  <a:lnTo>
                    <a:pt x="104227" y="6179273"/>
                  </a:lnTo>
                  <a:lnTo>
                    <a:pt x="80820" y="6140363"/>
                  </a:lnTo>
                  <a:lnTo>
                    <a:pt x="60129" y="6099739"/>
                  </a:lnTo>
                  <a:lnTo>
                    <a:pt x="42277" y="6057526"/>
                  </a:lnTo>
                  <a:lnTo>
                    <a:pt x="27391" y="6013849"/>
                  </a:lnTo>
                  <a:lnTo>
                    <a:pt x="15595" y="5968833"/>
                  </a:lnTo>
                  <a:lnTo>
                    <a:pt x="7014" y="5922603"/>
                  </a:lnTo>
                  <a:lnTo>
                    <a:pt x="1774" y="5875284"/>
                  </a:lnTo>
                  <a:lnTo>
                    <a:pt x="0" y="5827001"/>
                  </a:lnTo>
                  <a:lnTo>
                    <a:pt x="0" y="646937"/>
                  </a:lnTo>
                  <a:close/>
                </a:path>
              </a:pathLst>
            </a:custGeom>
            <a:ln w="19050">
              <a:solidFill>
                <a:srgbClr val="EC7C30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4211" y="2400300"/>
              <a:ext cx="4853940" cy="421843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738371" y="2549651"/>
              <a:ext cx="4315460" cy="0"/>
            </a:xfrm>
            <a:custGeom>
              <a:avLst/>
              <a:gdLst/>
              <a:ahLst/>
              <a:cxnLst/>
              <a:rect l="l" t="t" r="r" b="b"/>
              <a:pathLst>
                <a:path w="4315459" h="0">
                  <a:moveTo>
                    <a:pt x="0" y="0"/>
                  </a:moveTo>
                  <a:lnTo>
                    <a:pt x="4315333" y="0"/>
                  </a:lnTo>
                </a:path>
              </a:pathLst>
            </a:custGeom>
            <a:ln w="63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8019" y="2549650"/>
              <a:ext cx="5173980" cy="428853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524" y="0"/>
              <a:ext cx="10664952" cy="685799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6617195" y="3381755"/>
              <a:ext cx="3399154" cy="1428115"/>
            </a:xfrm>
            <a:custGeom>
              <a:avLst/>
              <a:gdLst/>
              <a:ahLst/>
              <a:cxnLst/>
              <a:rect l="l" t="t" r="r" b="b"/>
              <a:pathLst>
                <a:path w="3399154" h="1428114">
                  <a:moveTo>
                    <a:pt x="3398596" y="0"/>
                  </a:moveTo>
                  <a:lnTo>
                    <a:pt x="3386048" y="0"/>
                  </a:lnTo>
                  <a:lnTo>
                    <a:pt x="3386048" y="1417942"/>
                  </a:lnTo>
                  <a:lnTo>
                    <a:pt x="0" y="1417929"/>
                  </a:lnTo>
                  <a:lnTo>
                    <a:pt x="0" y="1427988"/>
                  </a:lnTo>
                  <a:lnTo>
                    <a:pt x="3386048" y="1427988"/>
                  </a:lnTo>
                  <a:lnTo>
                    <a:pt x="3398596" y="1427988"/>
                  </a:lnTo>
                  <a:lnTo>
                    <a:pt x="339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617195" y="3381705"/>
              <a:ext cx="3386454" cy="1418590"/>
            </a:xfrm>
            <a:custGeom>
              <a:avLst/>
              <a:gdLst/>
              <a:ahLst/>
              <a:cxnLst/>
              <a:rect l="l" t="t" r="r" b="b"/>
              <a:pathLst>
                <a:path w="3386454" h="1418589">
                  <a:moveTo>
                    <a:pt x="3385997" y="0"/>
                  </a:moveTo>
                  <a:lnTo>
                    <a:pt x="12763" y="0"/>
                  </a:lnTo>
                  <a:lnTo>
                    <a:pt x="0" y="38"/>
                  </a:lnTo>
                  <a:lnTo>
                    <a:pt x="0" y="1417993"/>
                  </a:lnTo>
                  <a:lnTo>
                    <a:pt x="12763" y="1417993"/>
                  </a:lnTo>
                  <a:lnTo>
                    <a:pt x="12763" y="12674"/>
                  </a:lnTo>
                  <a:lnTo>
                    <a:pt x="3385997" y="12674"/>
                  </a:lnTo>
                  <a:lnTo>
                    <a:pt x="3385997" y="0"/>
                  </a:lnTo>
                  <a:close/>
                </a:path>
              </a:pathLst>
            </a:custGeom>
            <a:solidFill>
              <a:srgbClr val="9F9F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629958" y="3394392"/>
              <a:ext cx="3373754" cy="1405890"/>
            </a:xfrm>
            <a:custGeom>
              <a:avLst/>
              <a:gdLst/>
              <a:ahLst/>
              <a:cxnLst/>
              <a:rect l="l" t="t" r="r" b="b"/>
              <a:pathLst>
                <a:path w="3373754" h="1405889">
                  <a:moveTo>
                    <a:pt x="3373234" y="0"/>
                  </a:moveTo>
                  <a:lnTo>
                    <a:pt x="3366757" y="0"/>
                  </a:lnTo>
                  <a:lnTo>
                    <a:pt x="3366757" y="1399070"/>
                  </a:lnTo>
                  <a:lnTo>
                    <a:pt x="0" y="1399070"/>
                  </a:lnTo>
                  <a:lnTo>
                    <a:pt x="0" y="1405305"/>
                  </a:lnTo>
                  <a:lnTo>
                    <a:pt x="3366757" y="1405305"/>
                  </a:lnTo>
                  <a:lnTo>
                    <a:pt x="3373234" y="1405305"/>
                  </a:lnTo>
                  <a:lnTo>
                    <a:pt x="3373234" y="0"/>
                  </a:lnTo>
                  <a:close/>
                </a:path>
              </a:pathLst>
            </a:custGeom>
            <a:solidFill>
              <a:srgbClr val="E2E2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629958" y="3394405"/>
              <a:ext cx="3367404" cy="1399540"/>
            </a:xfrm>
            <a:custGeom>
              <a:avLst/>
              <a:gdLst/>
              <a:ahLst/>
              <a:cxnLst/>
              <a:rect l="l" t="t" r="r" b="b"/>
              <a:pathLst>
                <a:path w="3367404" h="1399539">
                  <a:moveTo>
                    <a:pt x="3366795" y="25"/>
                  </a:moveTo>
                  <a:lnTo>
                    <a:pt x="6273" y="25"/>
                  </a:lnTo>
                  <a:lnTo>
                    <a:pt x="0" y="0"/>
                  </a:lnTo>
                  <a:lnTo>
                    <a:pt x="0" y="1399057"/>
                  </a:lnTo>
                  <a:lnTo>
                    <a:pt x="6273" y="1399057"/>
                  </a:lnTo>
                  <a:lnTo>
                    <a:pt x="6273" y="6464"/>
                  </a:lnTo>
                  <a:lnTo>
                    <a:pt x="3366795" y="6464"/>
                  </a:lnTo>
                  <a:lnTo>
                    <a:pt x="3366795" y="25"/>
                  </a:lnTo>
                  <a:close/>
                </a:path>
              </a:pathLst>
            </a:custGeom>
            <a:solidFill>
              <a:srgbClr val="6969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636238" y="3400801"/>
              <a:ext cx="3361054" cy="1393190"/>
            </a:xfrm>
            <a:custGeom>
              <a:avLst/>
              <a:gdLst/>
              <a:ahLst/>
              <a:cxnLst/>
              <a:rect l="l" t="t" r="r" b="b"/>
              <a:pathLst>
                <a:path w="3361054" h="1393189">
                  <a:moveTo>
                    <a:pt x="3360525" y="0"/>
                  </a:moveTo>
                  <a:lnTo>
                    <a:pt x="0" y="0"/>
                  </a:lnTo>
                  <a:lnTo>
                    <a:pt x="0" y="1392648"/>
                  </a:lnTo>
                  <a:lnTo>
                    <a:pt x="3360526" y="1392649"/>
                  </a:lnTo>
                  <a:lnTo>
                    <a:pt x="3360525" y="0"/>
                  </a:lnTo>
                  <a:close/>
                </a:path>
              </a:pathLst>
            </a:custGeom>
            <a:solidFill>
              <a:srgbClr val="FFF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 descr=""/>
          <p:cNvSpPr txBox="1"/>
          <p:nvPr/>
        </p:nvSpPr>
        <p:spPr>
          <a:xfrm>
            <a:off x="6636238" y="3387724"/>
            <a:ext cx="3361054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83310">
              <a:lnSpc>
                <a:spcPct val="100000"/>
              </a:lnSpc>
              <a:spcBef>
                <a:spcPts val="105"/>
              </a:spcBef>
            </a:pPr>
            <a:r>
              <a:rPr dirty="0" sz="2800" spc="-10">
                <a:latin typeface="Arial"/>
                <a:cs typeface="Arial"/>
              </a:rPr>
              <a:t>NHÓM: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24127" y="62484"/>
            <a:ext cx="11168380" cy="6795770"/>
            <a:chOff x="1024127" y="62484"/>
            <a:chExt cx="11168380" cy="67957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62484"/>
              <a:ext cx="9523476" cy="62224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0135" y="3720083"/>
              <a:ext cx="2721864" cy="31379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2619" y="3889248"/>
              <a:ext cx="6015989" cy="2655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32334" y="1319530"/>
            <a:ext cx="11880215" cy="5022215"/>
            <a:chOff x="132334" y="1319530"/>
            <a:chExt cx="11880215" cy="5022215"/>
          </a:xfrm>
        </p:grpSpPr>
        <p:sp>
          <p:nvSpPr>
            <p:cNvPr id="4" name="object 4" descr=""/>
            <p:cNvSpPr/>
            <p:nvPr/>
          </p:nvSpPr>
          <p:spPr>
            <a:xfrm>
              <a:off x="138684" y="1325880"/>
              <a:ext cx="11867515" cy="5009515"/>
            </a:xfrm>
            <a:custGeom>
              <a:avLst/>
              <a:gdLst/>
              <a:ahLst/>
              <a:cxnLst/>
              <a:rect l="l" t="t" r="r" b="b"/>
              <a:pathLst>
                <a:path w="11867515" h="5009515">
                  <a:moveTo>
                    <a:pt x="11032490" y="0"/>
                  </a:moveTo>
                  <a:lnTo>
                    <a:pt x="834910" y="0"/>
                  </a:lnTo>
                  <a:lnTo>
                    <a:pt x="787532" y="1321"/>
                  </a:lnTo>
                  <a:lnTo>
                    <a:pt x="740848" y="5239"/>
                  </a:lnTo>
                  <a:lnTo>
                    <a:pt x="694927" y="11682"/>
                  </a:lnTo>
                  <a:lnTo>
                    <a:pt x="649841" y="20580"/>
                  </a:lnTo>
                  <a:lnTo>
                    <a:pt x="605659" y="31864"/>
                  </a:lnTo>
                  <a:lnTo>
                    <a:pt x="562453" y="45461"/>
                  </a:lnTo>
                  <a:lnTo>
                    <a:pt x="520292" y="61302"/>
                  </a:lnTo>
                  <a:lnTo>
                    <a:pt x="479248" y="79317"/>
                  </a:lnTo>
                  <a:lnTo>
                    <a:pt x="439391" y="99434"/>
                  </a:lnTo>
                  <a:lnTo>
                    <a:pt x="400791" y="121584"/>
                  </a:lnTo>
                  <a:lnTo>
                    <a:pt x="363518" y="145696"/>
                  </a:lnTo>
                  <a:lnTo>
                    <a:pt x="327644" y="171700"/>
                  </a:lnTo>
                  <a:lnTo>
                    <a:pt x="293238" y="199525"/>
                  </a:lnTo>
                  <a:lnTo>
                    <a:pt x="260372" y="229100"/>
                  </a:lnTo>
                  <a:lnTo>
                    <a:pt x="229115" y="260355"/>
                  </a:lnTo>
                  <a:lnTo>
                    <a:pt x="199539" y="293221"/>
                  </a:lnTo>
                  <a:lnTo>
                    <a:pt x="171712" y="327625"/>
                  </a:lnTo>
                  <a:lnTo>
                    <a:pt x="145707" y="363499"/>
                  </a:lnTo>
                  <a:lnTo>
                    <a:pt x="121594" y="400770"/>
                  </a:lnTo>
                  <a:lnTo>
                    <a:pt x="99442" y="439370"/>
                  </a:lnTo>
                  <a:lnTo>
                    <a:pt x="79323" y="479227"/>
                  </a:lnTo>
                  <a:lnTo>
                    <a:pt x="61307" y="520271"/>
                  </a:lnTo>
                  <a:lnTo>
                    <a:pt x="45465" y="562432"/>
                  </a:lnTo>
                  <a:lnTo>
                    <a:pt x="31866" y="605638"/>
                  </a:lnTo>
                  <a:lnTo>
                    <a:pt x="20582" y="649821"/>
                  </a:lnTo>
                  <a:lnTo>
                    <a:pt x="11683" y="694908"/>
                  </a:lnTo>
                  <a:lnTo>
                    <a:pt x="5239" y="740831"/>
                  </a:lnTo>
                  <a:lnTo>
                    <a:pt x="1321" y="787517"/>
                  </a:lnTo>
                  <a:lnTo>
                    <a:pt x="0" y="834898"/>
                  </a:lnTo>
                  <a:lnTo>
                    <a:pt x="0" y="4174490"/>
                  </a:lnTo>
                  <a:lnTo>
                    <a:pt x="1321" y="4221866"/>
                  </a:lnTo>
                  <a:lnTo>
                    <a:pt x="5239" y="4268550"/>
                  </a:lnTo>
                  <a:lnTo>
                    <a:pt x="11683" y="4314469"/>
                  </a:lnTo>
                  <a:lnTo>
                    <a:pt x="20582" y="4359555"/>
                  </a:lnTo>
                  <a:lnTo>
                    <a:pt x="31866" y="4403735"/>
                  </a:lnTo>
                  <a:lnTo>
                    <a:pt x="45465" y="4446941"/>
                  </a:lnTo>
                  <a:lnTo>
                    <a:pt x="61307" y="4489100"/>
                  </a:lnTo>
                  <a:lnTo>
                    <a:pt x="79323" y="4530144"/>
                  </a:lnTo>
                  <a:lnTo>
                    <a:pt x="99442" y="4570000"/>
                  </a:lnTo>
                  <a:lnTo>
                    <a:pt x="121594" y="4608600"/>
                  </a:lnTo>
                  <a:lnTo>
                    <a:pt x="145707" y="4645872"/>
                  </a:lnTo>
                  <a:lnTo>
                    <a:pt x="171712" y="4681746"/>
                  </a:lnTo>
                  <a:lnTo>
                    <a:pt x="199539" y="4716151"/>
                  </a:lnTo>
                  <a:lnTo>
                    <a:pt x="229115" y="4749017"/>
                  </a:lnTo>
                  <a:lnTo>
                    <a:pt x="260372" y="4780273"/>
                  </a:lnTo>
                  <a:lnTo>
                    <a:pt x="293238" y="4809850"/>
                  </a:lnTo>
                  <a:lnTo>
                    <a:pt x="327644" y="4837675"/>
                  </a:lnTo>
                  <a:lnTo>
                    <a:pt x="363518" y="4863680"/>
                  </a:lnTo>
                  <a:lnTo>
                    <a:pt x="400791" y="4887794"/>
                  </a:lnTo>
                  <a:lnTo>
                    <a:pt x="439391" y="4909945"/>
                  </a:lnTo>
                  <a:lnTo>
                    <a:pt x="479248" y="4930064"/>
                  </a:lnTo>
                  <a:lnTo>
                    <a:pt x="520292" y="4948080"/>
                  </a:lnTo>
                  <a:lnTo>
                    <a:pt x="562453" y="4963922"/>
                  </a:lnTo>
                  <a:lnTo>
                    <a:pt x="605659" y="4977521"/>
                  </a:lnTo>
                  <a:lnTo>
                    <a:pt x="649841" y="4988805"/>
                  </a:lnTo>
                  <a:lnTo>
                    <a:pt x="694927" y="4997704"/>
                  </a:lnTo>
                  <a:lnTo>
                    <a:pt x="740848" y="5004148"/>
                  </a:lnTo>
                  <a:lnTo>
                    <a:pt x="787532" y="5008066"/>
                  </a:lnTo>
                  <a:lnTo>
                    <a:pt x="834910" y="5009388"/>
                  </a:lnTo>
                  <a:lnTo>
                    <a:pt x="11032490" y="5009388"/>
                  </a:lnTo>
                  <a:lnTo>
                    <a:pt x="11079870" y="5008066"/>
                  </a:lnTo>
                  <a:lnTo>
                    <a:pt x="11126556" y="5004148"/>
                  </a:lnTo>
                  <a:lnTo>
                    <a:pt x="11172479" y="4997704"/>
                  </a:lnTo>
                  <a:lnTo>
                    <a:pt x="11217566" y="4988805"/>
                  </a:lnTo>
                  <a:lnTo>
                    <a:pt x="11261749" y="4977521"/>
                  </a:lnTo>
                  <a:lnTo>
                    <a:pt x="11304955" y="4963922"/>
                  </a:lnTo>
                  <a:lnTo>
                    <a:pt x="11347116" y="4948080"/>
                  </a:lnTo>
                  <a:lnTo>
                    <a:pt x="11388160" y="4930064"/>
                  </a:lnTo>
                  <a:lnTo>
                    <a:pt x="11428017" y="4909945"/>
                  </a:lnTo>
                  <a:lnTo>
                    <a:pt x="11466617" y="4887794"/>
                  </a:lnTo>
                  <a:lnTo>
                    <a:pt x="11503888" y="4863680"/>
                  </a:lnTo>
                  <a:lnTo>
                    <a:pt x="11539762" y="4837675"/>
                  </a:lnTo>
                  <a:lnTo>
                    <a:pt x="11574166" y="4809850"/>
                  </a:lnTo>
                  <a:lnTo>
                    <a:pt x="11607032" y="4780273"/>
                  </a:lnTo>
                  <a:lnTo>
                    <a:pt x="11638287" y="4749017"/>
                  </a:lnTo>
                  <a:lnTo>
                    <a:pt x="11667862" y="4716151"/>
                  </a:lnTo>
                  <a:lnTo>
                    <a:pt x="11695687" y="4681746"/>
                  </a:lnTo>
                  <a:lnTo>
                    <a:pt x="11721691" y="4645872"/>
                  </a:lnTo>
                  <a:lnTo>
                    <a:pt x="11745803" y="4608600"/>
                  </a:lnTo>
                  <a:lnTo>
                    <a:pt x="11767953" y="4570000"/>
                  </a:lnTo>
                  <a:lnTo>
                    <a:pt x="11788070" y="4530144"/>
                  </a:lnTo>
                  <a:lnTo>
                    <a:pt x="11806085" y="4489100"/>
                  </a:lnTo>
                  <a:lnTo>
                    <a:pt x="11821926" y="4446941"/>
                  </a:lnTo>
                  <a:lnTo>
                    <a:pt x="11835523" y="4403735"/>
                  </a:lnTo>
                  <a:lnTo>
                    <a:pt x="11846807" y="4359555"/>
                  </a:lnTo>
                  <a:lnTo>
                    <a:pt x="11855705" y="4314469"/>
                  </a:lnTo>
                  <a:lnTo>
                    <a:pt x="11862148" y="4268550"/>
                  </a:lnTo>
                  <a:lnTo>
                    <a:pt x="11866066" y="4221866"/>
                  </a:lnTo>
                  <a:lnTo>
                    <a:pt x="11867388" y="4174490"/>
                  </a:lnTo>
                  <a:lnTo>
                    <a:pt x="11867388" y="834898"/>
                  </a:lnTo>
                  <a:lnTo>
                    <a:pt x="11866066" y="787517"/>
                  </a:lnTo>
                  <a:lnTo>
                    <a:pt x="11862148" y="740831"/>
                  </a:lnTo>
                  <a:lnTo>
                    <a:pt x="11855705" y="694908"/>
                  </a:lnTo>
                  <a:lnTo>
                    <a:pt x="11846807" y="649821"/>
                  </a:lnTo>
                  <a:lnTo>
                    <a:pt x="11835523" y="605638"/>
                  </a:lnTo>
                  <a:lnTo>
                    <a:pt x="11821926" y="562432"/>
                  </a:lnTo>
                  <a:lnTo>
                    <a:pt x="11806085" y="520271"/>
                  </a:lnTo>
                  <a:lnTo>
                    <a:pt x="11788070" y="479227"/>
                  </a:lnTo>
                  <a:lnTo>
                    <a:pt x="11767953" y="439370"/>
                  </a:lnTo>
                  <a:lnTo>
                    <a:pt x="11745803" y="400770"/>
                  </a:lnTo>
                  <a:lnTo>
                    <a:pt x="11721691" y="363499"/>
                  </a:lnTo>
                  <a:lnTo>
                    <a:pt x="11695687" y="327625"/>
                  </a:lnTo>
                  <a:lnTo>
                    <a:pt x="11667862" y="293221"/>
                  </a:lnTo>
                  <a:lnTo>
                    <a:pt x="11638287" y="260355"/>
                  </a:lnTo>
                  <a:lnTo>
                    <a:pt x="11607032" y="229100"/>
                  </a:lnTo>
                  <a:lnTo>
                    <a:pt x="11574166" y="199525"/>
                  </a:lnTo>
                  <a:lnTo>
                    <a:pt x="11539762" y="171700"/>
                  </a:lnTo>
                  <a:lnTo>
                    <a:pt x="11503888" y="145696"/>
                  </a:lnTo>
                  <a:lnTo>
                    <a:pt x="11466617" y="121584"/>
                  </a:lnTo>
                  <a:lnTo>
                    <a:pt x="11428017" y="99434"/>
                  </a:lnTo>
                  <a:lnTo>
                    <a:pt x="11388160" y="79317"/>
                  </a:lnTo>
                  <a:lnTo>
                    <a:pt x="11347116" y="61302"/>
                  </a:lnTo>
                  <a:lnTo>
                    <a:pt x="11304955" y="45461"/>
                  </a:lnTo>
                  <a:lnTo>
                    <a:pt x="11261749" y="31864"/>
                  </a:lnTo>
                  <a:lnTo>
                    <a:pt x="11217566" y="20580"/>
                  </a:lnTo>
                  <a:lnTo>
                    <a:pt x="11172479" y="11682"/>
                  </a:lnTo>
                  <a:lnTo>
                    <a:pt x="11126556" y="5239"/>
                  </a:lnTo>
                  <a:lnTo>
                    <a:pt x="11079870" y="1321"/>
                  </a:lnTo>
                  <a:lnTo>
                    <a:pt x="110324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8684" y="1325880"/>
              <a:ext cx="11867515" cy="5009515"/>
            </a:xfrm>
            <a:custGeom>
              <a:avLst/>
              <a:gdLst/>
              <a:ahLst/>
              <a:cxnLst/>
              <a:rect l="l" t="t" r="r" b="b"/>
              <a:pathLst>
                <a:path w="11867515" h="5009515">
                  <a:moveTo>
                    <a:pt x="0" y="834898"/>
                  </a:moveTo>
                  <a:lnTo>
                    <a:pt x="1321" y="787517"/>
                  </a:lnTo>
                  <a:lnTo>
                    <a:pt x="5239" y="740831"/>
                  </a:lnTo>
                  <a:lnTo>
                    <a:pt x="11683" y="694908"/>
                  </a:lnTo>
                  <a:lnTo>
                    <a:pt x="20582" y="649821"/>
                  </a:lnTo>
                  <a:lnTo>
                    <a:pt x="31866" y="605638"/>
                  </a:lnTo>
                  <a:lnTo>
                    <a:pt x="45465" y="562432"/>
                  </a:lnTo>
                  <a:lnTo>
                    <a:pt x="61307" y="520271"/>
                  </a:lnTo>
                  <a:lnTo>
                    <a:pt x="79323" y="479227"/>
                  </a:lnTo>
                  <a:lnTo>
                    <a:pt x="99442" y="439370"/>
                  </a:lnTo>
                  <a:lnTo>
                    <a:pt x="121594" y="400770"/>
                  </a:lnTo>
                  <a:lnTo>
                    <a:pt x="145707" y="363499"/>
                  </a:lnTo>
                  <a:lnTo>
                    <a:pt x="171712" y="327625"/>
                  </a:lnTo>
                  <a:lnTo>
                    <a:pt x="199539" y="293221"/>
                  </a:lnTo>
                  <a:lnTo>
                    <a:pt x="229115" y="260355"/>
                  </a:lnTo>
                  <a:lnTo>
                    <a:pt x="260372" y="229100"/>
                  </a:lnTo>
                  <a:lnTo>
                    <a:pt x="293238" y="199525"/>
                  </a:lnTo>
                  <a:lnTo>
                    <a:pt x="327644" y="171700"/>
                  </a:lnTo>
                  <a:lnTo>
                    <a:pt x="363518" y="145696"/>
                  </a:lnTo>
                  <a:lnTo>
                    <a:pt x="400791" y="121584"/>
                  </a:lnTo>
                  <a:lnTo>
                    <a:pt x="439391" y="99434"/>
                  </a:lnTo>
                  <a:lnTo>
                    <a:pt x="479248" y="79317"/>
                  </a:lnTo>
                  <a:lnTo>
                    <a:pt x="520292" y="61302"/>
                  </a:lnTo>
                  <a:lnTo>
                    <a:pt x="562453" y="45461"/>
                  </a:lnTo>
                  <a:lnTo>
                    <a:pt x="605659" y="31864"/>
                  </a:lnTo>
                  <a:lnTo>
                    <a:pt x="649841" y="20580"/>
                  </a:lnTo>
                  <a:lnTo>
                    <a:pt x="694927" y="11682"/>
                  </a:lnTo>
                  <a:lnTo>
                    <a:pt x="740848" y="5239"/>
                  </a:lnTo>
                  <a:lnTo>
                    <a:pt x="787532" y="1321"/>
                  </a:lnTo>
                  <a:lnTo>
                    <a:pt x="834910" y="0"/>
                  </a:lnTo>
                  <a:lnTo>
                    <a:pt x="11032490" y="0"/>
                  </a:lnTo>
                  <a:lnTo>
                    <a:pt x="11079870" y="1321"/>
                  </a:lnTo>
                  <a:lnTo>
                    <a:pt x="11126556" y="5239"/>
                  </a:lnTo>
                  <a:lnTo>
                    <a:pt x="11172479" y="11682"/>
                  </a:lnTo>
                  <a:lnTo>
                    <a:pt x="11217566" y="20580"/>
                  </a:lnTo>
                  <a:lnTo>
                    <a:pt x="11261749" y="31864"/>
                  </a:lnTo>
                  <a:lnTo>
                    <a:pt x="11304955" y="45461"/>
                  </a:lnTo>
                  <a:lnTo>
                    <a:pt x="11347116" y="61302"/>
                  </a:lnTo>
                  <a:lnTo>
                    <a:pt x="11388160" y="79317"/>
                  </a:lnTo>
                  <a:lnTo>
                    <a:pt x="11428017" y="99434"/>
                  </a:lnTo>
                  <a:lnTo>
                    <a:pt x="11466617" y="121584"/>
                  </a:lnTo>
                  <a:lnTo>
                    <a:pt x="11503888" y="145696"/>
                  </a:lnTo>
                  <a:lnTo>
                    <a:pt x="11539762" y="171700"/>
                  </a:lnTo>
                  <a:lnTo>
                    <a:pt x="11574166" y="199525"/>
                  </a:lnTo>
                  <a:lnTo>
                    <a:pt x="11607032" y="229100"/>
                  </a:lnTo>
                  <a:lnTo>
                    <a:pt x="11638287" y="260355"/>
                  </a:lnTo>
                  <a:lnTo>
                    <a:pt x="11667862" y="293221"/>
                  </a:lnTo>
                  <a:lnTo>
                    <a:pt x="11695687" y="327625"/>
                  </a:lnTo>
                  <a:lnTo>
                    <a:pt x="11721691" y="363499"/>
                  </a:lnTo>
                  <a:lnTo>
                    <a:pt x="11745803" y="400770"/>
                  </a:lnTo>
                  <a:lnTo>
                    <a:pt x="11767953" y="439370"/>
                  </a:lnTo>
                  <a:lnTo>
                    <a:pt x="11788070" y="479227"/>
                  </a:lnTo>
                  <a:lnTo>
                    <a:pt x="11806085" y="520271"/>
                  </a:lnTo>
                  <a:lnTo>
                    <a:pt x="11821926" y="562432"/>
                  </a:lnTo>
                  <a:lnTo>
                    <a:pt x="11835523" y="605638"/>
                  </a:lnTo>
                  <a:lnTo>
                    <a:pt x="11846807" y="649821"/>
                  </a:lnTo>
                  <a:lnTo>
                    <a:pt x="11855705" y="694908"/>
                  </a:lnTo>
                  <a:lnTo>
                    <a:pt x="11862148" y="740831"/>
                  </a:lnTo>
                  <a:lnTo>
                    <a:pt x="11866066" y="787517"/>
                  </a:lnTo>
                  <a:lnTo>
                    <a:pt x="11867388" y="834898"/>
                  </a:lnTo>
                  <a:lnTo>
                    <a:pt x="11867388" y="4174490"/>
                  </a:lnTo>
                  <a:lnTo>
                    <a:pt x="11866066" y="4221866"/>
                  </a:lnTo>
                  <a:lnTo>
                    <a:pt x="11862148" y="4268550"/>
                  </a:lnTo>
                  <a:lnTo>
                    <a:pt x="11855705" y="4314469"/>
                  </a:lnTo>
                  <a:lnTo>
                    <a:pt x="11846807" y="4359555"/>
                  </a:lnTo>
                  <a:lnTo>
                    <a:pt x="11835523" y="4403735"/>
                  </a:lnTo>
                  <a:lnTo>
                    <a:pt x="11821926" y="4446941"/>
                  </a:lnTo>
                  <a:lnTo>
                    <a:pt x="11806085" y="4489100"/>
                  </a:lnTo>
                  <a:lnTo>
                    <a:pt x="11788070" y="4530144"/>
                  </a:lnTo>
                  <a:lnTo>
                    <a:pt x="11767953" y="4570000"/>
                  </a:lnTo>
                  <a:lnTo>
                    <a:pt x="11745803" y="4608600"/>
                  </a:lnTo>
                  <a:lnTo>
                    <a:pt x="11721691" y="4645872"/>
                  </a:lnTo>
                  <a:lnTo>
                    <a:pt x="11695687" y="4681746"/>
                  </a:lnTo>
                  <a:lnTo>
                    <a:pt x="11667862" y="4716151"/>
                  </a:lnTo>
                  <a:lnTo>
                    <a:pt x="11638287" y="4749017"/>
                  </a:lnTo>
                  <a:lnTo>
                    <a:pt x="11607032" y="4780273"/>
                  </a:lnTo>
                  <a:lnTo>
                    <a:pt x="11574166" y="4809850"/>
                  </a:lnTo>
                  <a:lnTo>
                    <a:pt x="11539762" y="4837675"/>
                  </a:lnTo>
                  <a:lnTo>
                    <a:pt x="11503888" y="4863680"/>
                  </a:lnTo>
                  <a:lnTo>
                    <a:pt x="11466617" y="4887794"/>
                  </a:lnTo>
                  <a:lnTo>
                    <a:pt x="11428017" y="4909945"/>
                  </a:lnTo>
                  <a:lnTo>
                    <a:pt x="11388160" y="4930064"/>
                  </a:lnTo>
                  <a:lnTo>
                    <a:pt x="11347116" y="4948080"/>
                  </a:lnTo>
                  <a:lnTo>
                    <a:pt x="11304955" y="4963922"/>
                  </a:lnTo>
                  <a:lnTo>
                    <a:pt x="11261749" y="4977521"/>
                  </a:lnTo>
                  <a:lnTo>
                    <a:pt x="11217566" y="4988805"/>
                  </a:lnTo>
                  <a:lnTo>
                    <a:pt x="11172479" y="4997704"/>
                  </a:lnTo>
                  <a:lnTo>
                    <a:pt x="11126556" y="5004148"/>
                  </a:lnTo>
                  <a:lnTo>
                    <a:pt x="11079870" y="5008066"/>
                  </a:lnTo>
                  <a:lnTo>
                    <a:pt x="11032490" y="5009388"/>
                  </a:lnTo>
                  <a:lnTo>
                    <a:pt x="834910" y="5009388"/>
                  </a:lnTo>
                  <a:lnTo>
                    <a:pt x="787532" y="5008066"/>
                  </a:lnTo>
                  <a:lnTo>
                    <a:pt x="740848" y="5004148"/>
                  </a:lnTo>
                  <a:lnTo>
                    <a:pt x="694927" y="4997704"/>
                  </a:lnTo>
                  <a:lnTo>
                    <a:pt x="649841" y="4988805"/>
                  </a:lnTo>
                  <a:lnTo>
                    <a:pt x="605659" y="4977521"/>
                  </a:lnTo>
                  <a:lnTo>
                    <a:pt x="562453" y="4963922"/>
                  </a:lnTo>
                  <a:lnTo>
                    <a:pt x="520292" y="4948080"/>
                  </a:lnTo>
                  <a:lnTo>
                    <a:pt x="479248" y="4930064"/>
                  </a:lnTo>
                  <a:lnTo>
                    <a:pt x="439391" y="4909945"/>
                  </a:lnTo>
                  <a:lnTo>
                    <a:pt x="400791" y="4887794"/>
                  </a:lnTo>
                  <a:lnTo>
                    <a:pt x="363518" y="4863680"/>
                  </a:lnTo>
                  <a:lnTo>
                    <a:pt x="327644" y="4837675"/>
                  </a:lnTo>
                  <a:lnTo>
                    <a:pt x="293238" y="4809850"/>
                  </a:lnTo>
                  <a:lnTo>
                    <a:pt x="260372" y="4780273"/>
                  </a:lnTo>
                  <a:lnTo>
                    <a:pt x="229115" y="4749017"/>
                  </a:lnTo>
                  <a:lnTo>
                    <a:pt x="199539" y="4716151"/>
                  </a:lnTo>
                  <a:lnTo>
                    <a:pt x="171712" y="4681746"/>
                  </a:lnTo>
                  <a:lnTo>
                    <a:pt x="145707" y="4645872"/>
                  </a:lnTo>
                  <a:lnTo>
                    <a:pt x="121594" y="4608600"/>
                  </a:lnTo>
                  <a:lnTo>
                    <a:pt x="99442" y="4570000"/>
                  </a:lnTo>
                  <a:lnTo>
                    <a:pt x="79323" y="4530144"/>
                  </a:lnTo>
                  <a:lnTo>
                    <a:pt x="61307" y="4489100"/>
                  </a:lnTo>
                  <a:lnTo>
                    <a:pt x="45465" y="4446941"/>
                  </a:lnTo>
                  <a:lnTo>
                    <a:pt x="31866" y="4403735"/>
                  </a:lnTo>
                  <a:lnTo>
                    <a:pt x="20582" y="4359555"/>
                  </a:lnTo>
                  <a:lnTo>
                    <a:pt x="11683" y="4314469"/>
                  </a:lnTo>
                  <a:lnTo>
                    <a:pt x="5239" y="4268550"/>
                  </a:lnTo>
                  <a:lnTo>
                    <a:pt x="1321" y="4221866"/>
                  </a:lnTo>
                  <a:lnTo>
                    <a:pt x="0" y="4174490"/>
                  </a:lnTo>
                  <a:lnTo>
                    <a:pt x="0" y="834898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08380" y="1656333"/>
            <a:ext cx="965009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Tưởng</a:t>
            </a:r>
            <a:r>
              <a:rPr dirty="0" sz="3200" spc="-6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tượng</a:t>
            </a:r>
            <a:r>
              <a:rPr dirty="0" sz="32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kể</a:t>
            </a:r>
            <a:r>
              <a:rPr dirty="0" sz="32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tiếp</a:t>
            </a:r>
            <a:r>
              <a:rPr dirty="0" sz="32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cuộc</a:t>
            </a:r>
            <a:r>
              <a:rPr dirty="0" sz="3200" spc="-3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trò</a:t>
            </a:r>
            <a:r>
              <a:rPr dirty="0" sz="32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chuyện</a:t>
            </a:r>
            <a:r>
              <a:rPr dirty="0" sz="3200" spc="-4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của</a:t>
            </a:r>
            <a:r>
              <a:rPr dirty="0" sz="32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ba</a:t>
            </a:r>
            <a:r>
              <a:rPr dirty="0" sz="3200" spc="-2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b="0">
                <a:solidFill>
                  <a:srgbClr val="000000"/>
                </a:solidFill>
                <a:latin typeface="Arial"/>
                <a:cs typeface="Arial"/>
              </a:rPr>
              <a:t>mẹ</a:t>
            </a:r>
            <a:r>
              <a:rPr dirty="0" sz="3200" spc="-3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 spc="-20" b="0">
                <a:solidFill>
                  <a:srgbClr val="000000"/>
                </a:solidFill>
                <a:latin typeface="Arial"/>
                <a:cs typeface="Arial"/>
              </a:rPr>
              <a:t>con.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0427" y="2302764"/>
            <a:ext cx="8157971" cy="378866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8684" y="1325880"/>
              <a:ext cx="11867515" cy="4503420"/>
            </a:xfrm>
            <a:custGeom>
              <a:avLst/>
              <a:gdLst/>
              <a:ahLst/>
              <a:cxnLst/>
              <a:rect l="l" t="t" r="r" b="b"/>
              <a:pathLst>
                <a:path w="11867515" h="4503420">
                  <a:moveTo>
                    <a:pt x="11116818" y="0"/>
                  </a:moveTo>
                  <a:lnTo>
                    <a:pt x="750582" y="0"/>
                  </a:lnTo>
                  <a:lnTo>
                    <a:pt x="703115" y="1476"/>
                  </a:lnTo>
                  <a:lnTo>
                    <a:pt x="656432" y="5848"/>
                  </a:lnTo>
                  <a:lnTo>
                    <a:pt x="610622" y="13026"/>
                  </a:lnTo>
                  <a:lnTo>
                    <a:pt x="565772" y="22923"/>
                  </a:lnTo>
                  <a:lnTo>
                    <a:pt x="521970" y="35451"/>
                  </a:lnTo>
                  <a:lnTo>
                    <a:pt x="479304" y="50521"/>
                  </a:lnTo>
                  <a:lnTo>
                    <a:pt x="437862" y="68047"/>
                  </a:lnTo>
                  <a:lnTo>
                    <a:pt x="397733" y="87941"/>
                  </a:lnTo>
                  <a:lnTo>
                    <a:pt x="359003" y="110113"/>
                  </a:lnTo>
                  <a:lnTo>
                    <a:pt x="321761" y="134477"/>
                  </a:lnTo>
                  <a:lnTo>
                    <a:pt x="286095" y="160944"/>
                  </a:lnTo>
                  <a:lnTo>
                    <a:pt x="252093" y="189426"/>
                  </a:lnTo>
                  <a:lnTo>
                    <a:pt x="219843" y="219837"/>
                  </a:lnTo>
                  <a:lnTo>
                    <a:pt x="189432" y="252086"/>
                  </a:lnTo>
                  <a:lnTo>
                    <a:pt x="160949" y="286088"/>
                  </a:lnTo>
                  <a:lnTo>
                    <a:pt x="134481" y="321753"/>
                  </a:lnTo>
                  <a:lnTo>
                    <a:pt x="110117" y="358994"/>
                  </a:lnTo>
                  <a:lnTo>
                    <a:pt x="87943" y="397723"/>
                  </a:lnTo>
                  <a:lnTo>
                    <a:pt x="68050" y="437852"/>
                  </a:lnTo>
                  <a:lnTo>
                    <a:pt x="50523" y="479293"/>
                  </a:lnTo>
                  <a:lnTo>
                    <a:pt x="35452" y="521958"/>
                  </a:lnTo>
                  <a:lnTo>
                    <a:pt x="22923" y="565760"/>
                  </a:lnTo>
                  <a:lnTo>
                    <a:pt x="13026" y="610609"/>
                  </a:lnTo>
                  <a:lnTo>
                    <a:pt x="5848" y="656420"/>
                  </a:lnTo>
                  <a:lnTo>
                    <a:pt x="1476" y="703102"/>
                  </a:lnTo>
                  <a:lnTo>
                    <a:pt x="0" y="750570"/>
                  </a:lnTo>
                  <a:lnTo>
                    <a:pt x="0" y="3752850"/>
                  </a:lnTo>
                  <a:lnTo>
                    <a:pt x="1476" y="3800317"/>
                  </a:lnTo>
                  <a:lnTo>
                    <a:pt x="5848" y="3846999"/>
                  </a:lnTo>
                  <a:lnTo>
                    <a:pt x="13026" y="3892810"/>
                  </a:lnTo>
                  <a:lnTo>
                    <a:pt x="22923" y="3937659"/>
                  </a:lnTo>
                  <a:lnTo>
                    <a:pt x="35452" y="3981461"/>
                  </a:lnTo>
                  <a:lnTo>
                    <a:pt x="50523" y="4024126"/>
                  </a:lnTo>
                  <a:lnTo>
                    <a:pt x="68050" y="4065567"/>
                  </a:lnTo>
                  <a:lnTo>
                    <a:pt x="87943" y="4105696"/>
                  </a:lnTo>
                  <a:lnTo>
                    <a:pt x="110117" y="4144425"/>
                  </a:lnTo>
                  <a:lnTo>
                    <a:pt x="134481" y="4181666"/>
                  </a:lnTo>
                  <a:lnTo>
                    <a:pt x="160949" y="4217331"/>
                  </a:lnTo>
                  <a:lnTo>
                    <a:pt x="189432" y="4251333"/>
                  </a:lnTo>
                  <a:lnTo>
                    <a:pt x="219843" y="4283583"/>
                  </a:lnTo>
                  <a:lnTo>
                    <a:pt x="252093" y="4313993"/>
                  </a:lnTo>
                  <a:lnTo>
                    <a:pt x="286095" y="4342475"/>
                  </a:lnTo>
                  <a:lnTo>
                    <a:pt x="321761" y="4368942"/>
                  </a:lnTo>
                  <a:lnTo>
                    <a:pt x="359003" y="4393306"/>
                  </a:lnTo>
                  <a:lnTo>
                    <a:pt x="397733" y="4415478"/>
                  </a:lnTo>
                  <a:lnTo>
                    <a:pt x="437862" y="4435372"/>
                  </a:lnTo>
                  <a:lnTo>
                    <a:pt x="479304" y="4452898"/>
                  </a:lnTo>
                  <a:lnTo>
                    <a:pt x="521970" y="4467968"/>
                  </a:lnTo>
                  <a:lnTo>
                    <a:pt x="565772" y="4480496"/>
                  </a:lnTo>
                  <a:lnTo>
                    <a:pt x="610622" y="4490393"/>
                  </a:lnTo>
                  <a:lnTo>
                    <a:pt x="656432" y="4497571"/>
                  </a:lnTo>
                  <a:lnTo>
                    <a:pt x="703115" y="4501943"/>
                  </a:lnTo>
                  <a:lnTo>
                    <a:pt x="750582" y="4503420"/>
                  </a:lnTo>
                  <a:lnTo>
                    <a:pt x="11116818" y="4503420"/>
                  </a:lnTo>
                  <a:lnTo>
                    <a:pt x="11164285" y="4501943"/>
                  </a:lnTo>
                  <a:lnTo>
                    <a:pt x="11210967" y="4497571"/>
                  </a:lnTo>
                  <a:lnTo>
                    <a:pt x="11256778" y="4490393"/>
                  </a:lnTo>
                  <a:lnTo>
                    <a:pt x="11301627" y="4480496"/>
                  </a:lnTo>
                  <a:lnTo>
                    <a:pt x="11345429" y="4467968"/>
                  </a:lnTo>
                  <a:lnTo>
                    <a:pt x="11388094" y="4452898"/>
                  </a:lnTo>
                  <a:lnTo>
                    <a:pt x="11429535" y="4435372"/>
                  </a:lnTo>
                  <a:lnTo>
                    <a:pt x="11469664" y="4415478"/>
                  </a:lnTo>
                  <a:lnTo>
                    <a:pt x="11508393" y="4393306"/>
                  </a:lnTo>
                  <a:lnTo>
                    <a:pt x="11545634" y="4368942"/>
                  </a:lnTo>
                  <a:lnTo>
                    <a:pt x="11581299" y="4342475"/>
                  </a:lnTo>
                  <a:lnTo>
                    <a:pt x="11615301" y="4313993"/>
                  </a:lnTo>
                  <a:lnTo>
                    <a:pt x="11647551" y="4283583"/>
                  </a:lnTo>
                  <a:lnTo>
                    <a:pt x="11677961" y="4251333"/>
                  </a:lnTo>
                  <a:lnTo>
                    <a:pt x="11706443" y="4217331"/>
                  </a:lnTo>
                  <a:lnTo>
                    <a:pt x="11732910" y="4181666"/>
                  </a:lnTo>
                  <a:lnTo>
                    <a:pt x="11757274" y="4144425"/>
                  </a:lnTo>
                  <a:lnTo>
                    <a:pt x="11779446" y="4105696"/>
                  </a:lnTo>
                  <a:lnTo>
                    <a:pt x="11799340" y="4065567"/>
                  </a:lnTo>
                  <a:lnTo>
                    <a:pt x="11816866" y="4024126"/>
                  </a:lnTo>
                  <a:lnTo>
                    <a:pt x="11831936" y="3981461"/>
                  </a:lnTo>
                  <a:lnTo>
                    <a:pt x="11844464" y="3937659"/>
                  </a:lnTo>
                  <a:lnTo>
                    <a:pt x="11854361" y="3892810"/>
                  </a:lnTo>
                  <a:lnTo>
                    <a:pt x="11861539" y="3846999"/>
                  </a:lnTo>
                  <a:lnTo>
                    <a:pt x="11865911" y="3800317"/>
                  </a:lnTo>
                  <a:lnTo>
                    <a:pt x="11867388" y="3752850"/>
                  </a:lnTo>
                  <a:lnTo>
                    <a:pt x="11867388" y="750570"/>
                  </a:lnTo>
                  <a:lnTo>
                    <a:pt x="11865911" y="703102"/>
                  </a:lnTo>
                  <a:lnTo>
                    <a:pt x="11861539" y="656420"/>
                  </a:lnTo>
                  <a:lnTo>
                    <a:pt x="11854361" y="610609"/>
                  </a:lnTo>
                  <a:lnTo>
                    <a:pt x="11844464" y="565760"/>
                  </a:lnTo>
                  <a:lnTo>
                    <a:pt x="11831936" y="521958"/>
                  </a:lnTo>
                  <a:lnTo>
                    <a:pt x="11816866" y="479293"/>
                  </a:lnTo>
                  <a:lnTo>
                    <a:pt x="11799340" y="437852"/>
                  </a:lnTo>
                  <a:lnTo>
                    <a:pt x="11779446" y="397723"/>
                  </a:lnTo>
                  <a:lnTo>
                    <a:pt x="11757274" y="358994"/>
                  </a:lnTo>
                  <a:lnTo>
                    <a:pt x="11732910" y="321753"/>
                  </a:lnTo>
                  <a:lnTo>
                    <a:pt x="11706443" y="286088"/>
                  </a:lnTo>
                  <a:lnTo>
                    <a:pt x="11677961" y="252086"/>
                  </a:lnTo>
                  <a:lnTo>
                    <a:pt x="11647551" y="219837"/>
                  </a:lnTo>
                  <a:lnTo>
                    <a:pt x="11615301" y="189426"/>
                  </a:lnTo>
                  <a:lnTo>
                    <a:pt x="11581299" y="160944"/>
                  </a:lnTo>
                  <a:lnTo>
                    <a:pt x="11545634" y="134477"/>
                  </a:lnTo>
                  <a:lnTo>
                    <a:pt x="11508393" y="110113"/>
                  </a:lnTo>
                  <a:lnTo>
                    <a:pt x="11469664" y="87941"/>
                  </a:lnTo>
                  <a:lnTo>
                    <a:pt x="11429535" y="68047"/>
                  </a:lnTo>
                  <a:lnTo>
                    <a:pt x="11388094" y="50521"/>
                  </a:lnTo>
                  <a:lnTo>
                    <a:pt x="11345429" y="35451"/>
                  </a:lnTo>
                  <a:lnTo>
                    <a:pt x="11301627" y="22923"/>
                  </a:lnTo>
                  <a:lnTo>
                    <a:pt x="11256778" y="13026"/>
                  </a:lnTo>
                  <a:lnTo>
                    <a:pt x="11210967" y="5848"/>
                  </a:lnTo>
                  <a:lnTo>
                    <a:pt x="11164285" y="1476"/>
                  </a:lnTo>
                  <a:lnTo>
                    <a:pt x="11116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38684" y="1325880"/>
              <a:ext cx="11867515" cy="4503420"/>
            </a:xfrm>
            <a:custGeom>
              <a:avLst/>
              <a:gdLst/>
              <a:ahLst/>
              <a:cxnLst/>
              <a:rect l="l" t="t" r="r" b="b"/>
              <a:pathLst>
                <a:path w="11867515" h="4503420">
                  <a:moveTo>
                    <a:pt x="0" y="750570"/>
                  </a:moveTo>
                  <a:lnTo>
                    <a:pt x="1476" y="703102"/>
                  </a:lnTo>
                  <a:lnTo>
                    <a:pt x="5848" y="656420"/>
                  </a:lnTo>
                  <a:lnTo>
                    <a:pt x="13026" y="610609"/>
                  </a:lnTo>
                  <a:lnTo>
                    <a:pt x="22923" y="565760"/>
                  </a:lnTo>
                  <a:lnTo>
                    <a:pt x="35452" y="521958"/>
                  </a:lnTo>
                  <a:lnTo>
                    <a:pt x="50523" y="479293"/>
                  </a:lnTo>
                  <a:lnTo>
                    <a:pt x="68050" y="437852"/>
                  </a:lnTo>
                  <a:lnTo>
                    <a:pt x="87943" y="397723"/>
                  </a:lnTo>
                  <a:lnTo>
                    <a:pt x="110117" y="358994"/>
                  </a:lnTo>
                  <a:lnTo>
                    <a:pt x="134481" y="321753"/>
                  </a:lnTo>
                  <a:lnTo>
                    <a:pt x="160949" y="286088"/>
                  </a:lnTo>
                  <a:lnTo>
                    <a:pt x="189432" y="252086"/>
                  </a:lnTo>
                  <a:lnTo>
                    <a:pt x="219843" y="219837"/>
                  </a:lnTo>
                  <a:lnTo>
                    <a:pt x="252093" y="189426"/>
                  </a:lnTo>
                  <a:lnTo>
                    <a:pt x="286095" y="160944"/>
                  </a:lnTo>
                  <a:lnTo>
                    <a:pt x="321761" y="134477"/>
                  </a:lnTo>
                  <a:lnTo>
                    <a:pt x="359003" y="110113"/>
                  </a:lnTo>
                  <a:lnTo>
                    <a:pt x="397733" y="87941"/>
                  </a:lnTo>
                  <a:lnTo>
                    <a:pt x="437862" y="68047"/>
                  </a:lnTo>
                  <a:lnTo>
                    <a:pt x="479304" y="50521"/>
                  </a:lnTo>
                  <a:lnTo>
                    <a:pt x="521970" y="35451"/>
                  </a:lnTo>
                  <a:lnTo>
                    <a:pt x="565772" y="22923"/>
                  </a:lnTo>
                  <a:lnTo>
                    <a:pt x="610622" y="13026"/>
                  </a:lnTo>
                  <a:lnTo>
                    <a:pt x="656432" y="5848"/>
                  </a:lnTo>
                  <a:lnTo>
                    <a:pt x="703115" y="1476"/>
                  </a:lnTo>
                  <a:lnTo>
                    <a:pt x="750582" y="0"/>
                  </a:lnTo>
                  <a:lnTo>
                    <a:pt x="11116818" y="0"/>
                  </a:lnTo>
                  <a:lnTo>
                    <a:pt x="11164285" y="1476"/>
                  </a:lnTo>
                  <a:lnTo>
                    <a:pt x="11210967" y="5848"/>
                  </a:lnTo>
                  <a:lnTo>
                    <a:pt x="11256778" y="13026"/>
                  </a:lnTo>
                  <a:lnTo>
                    <a:pt x="11301627" y="22923"/>
                  </a:lnTo>
                  <a:lnTo>
                    <a:pt x="11345429" y="35451"/>
                  </a:lnTo>
                  <a:lnTo>
                    <a:pt x="11388094" y="50521"/>
                  </a:lnTo>
                  <a:lnTo>
                    <a:pt x="11429535" y="68047"/>
                  </a:lnTo>
                  <a:lnTo>
                    <a:pt x="11469664" y="87941"/>
                  </a:lnTo>
                  <a:lnTo>
                    <a:pt x="11508393" y="110113"/>
                  </a:lnTo>
                  <a:lnTo>
                    <a:pt x="11545634" y="134477"/>
                  </a:lnTo>
                  <a:lnTo>
                    <a:pt x="11581299" y="160944"/>
                  </a:lnTo>
                  <a:lnTo>
                    <a:pt x="11615301" y="189426"/>
                  </a:lnTo>
                  <a:lnTo>
                    <a:pt x="11647551" y="219837"/>
                  </a:lnTo>
                  <a:lnTo>
                    <a:pt x="11677961" y="252086"/>
                  </a:lnTo>
                  <a:lnTo>
                    <a:pt x="11706443" y="286088"/>
                  </a:lnTo>
                  <a:lnTo>
                    <a:pt x="11732910" y="321753"/>
                  </a:lnTo>
                  <a:lnTo>
                    <a:pt x="11757274" y="358994"/>
                  </a:lnTo>
                  <a:lnTo>
                    <a:pt x="11779446" y="397723"/>
                  </a:lnTo>
                  <a:lnTo>
                    <a:pt x="11799340" y="437852"/>
                  </a:lnTo>
                  <a:lnTo>
                    <a:pt x="11816866" y="479293"/>
                  </a:lnTo>
                  <a:lnTo>
                    <a:pt x="11831936" y="521958"/>
                  </a:lnTo>
                  <a:lnTo>
                    <a:pt x="11844464" y="565760"/>
                  </a:lnTo>
                  <a:lnTo>
                    <a:pt x="11854361" y="610609"/>
                  </a:lnTo>
                  <a:lnTo>
                    <a:pt x="11861539" y="656420"/>
                  </a:lnTo>
                  <a:lnTo>
                    <a:pt x="11865911" y="703102"/>
                  </a:lnTo>
                  <a:lnTo>
                    <a:pt x="11867388" y="750570"/>
                  </a:lnTo>
                  <a:lnTo>
                    <a:pt x="11867388" y="3752850"/>
                  </a:lnTo>
                  <a:lnTo>
                    <a:pt x="11865911" y="3800317"/>
                  </a:lnTo>
                  <a:lnTo>
                    <a:pt x="11861539" y="3846999"/>
                  </a:lnTo>
                  <a:lnTo>
                    <a:pt x="11854361" y="3892810"/>
                  </a:lnTo>
                  <a:lnTo>
                    <a:pt x="11844464" y="3937659"/>
                  </a:lnTo>
                  <a:lnTo>
                    <a:pt x="11831936" y="3981461"/>
                  </a:lnTo>
                  <a:lnTo>
                    <a:pt x="11816866" y="4024126"/>
                  </a:lnTo>
                  <a:lnTo>
                    <a:pt x="11799340" y="4065567"/>
                  </a:lnTo>
                  <a:lnTo>
                    <a:pt x="11779446" y="4105696"/>
                  </a:lnTo>
                  <a:lnTo>
                    <a:pt x="11757274" y="4144425"/>
                  </a:lnTo>
                  <a:lnTo>
                    <a:pt x="11732910" y="4181666"/>
                  </a:lnTo>
                  <a:lnTo>
                    <a:pt x="11706443" y="4217331"/>
                  </a:lnTo>
                  <a:lnTo>
                    <a:pt x="11677961" y="4251333"/>
                  </a:lnTo>
                  <a:lnTo>
                    <a:pt x="11647551" y="4283583"/>
                  </a:lnTo>
                  <a:lnTo>
                    <a:pt x="11615301" y="4313993"/>
                  </a:lnTo>
                  <a:lnTo>
                    <a:pt x="11581299" y="4342475"/>
                  </a:lnTo>
                  <a:lnTo>
                    <a:pt x="11545634" y="4368942"/>
                  </a:lnTo>
                  <a:lnTo>
                    <a:pt x="11508393" y="4393306"/>
                  </a:lnTo>
                  <a:lnTo>
                    <a:pt x="11469664" y="4415478"/>
                  </a:lnTo>
                  <a:lnTo>
                    <a:pt x="11429535" y="4435372"/>
                  </a:lnTo>
                  <a:lnTo>
                    <a:pt x="11388094" y="4452898"/>
                  </a:lnTo>
                  <a:lnTo>
                    <a:pt x="11345429" y="4467968"/>
                  </a:lnTo>
                  <a:lnTo>
                    <a:pt x="11301627" y="4480496"/>
                  </a:lnTo>
                  <a:lnTo>
                    <a:pt x="11256778" y="4490393"/>
                  </a:lnTo>
                  <a:lnTo>
                    <a:pt x="11210967" y="4497571"/>
                  </a:lnTo>
                  <a:lnTo>
                    <a:pt x="11164285" y="4501943"/>
                  </a:lnTo>
                  <a:lnTo>
                    <a:pt x="11116818" y="4503420"/>
                  </a:lnTo>
                  <a:lnTo>
                    <a:pt x="750582" y="4503420"/>
                  </a:lnTo>
                  <a:lnTo>
                    <a:pt x="703115" y="4501943"/>
                  </a:lnTo>
                  <a:lnTo>
                    <a:pt x="656432" y="4497571"/>
                  </a:lnTo>
                  <a:lnTo>
                    <a:pt x="610622" y="4490393"/>
                  </a:lnTo>
                  <a:lnTo>
                    <a:pt x="565772" y="4480496"/>
                  </a:lnTo>
                  <a:lnTo>
                    <a:pt x="521970" y="4467968"/>
                  </a:lnTo>
                  <a:lnTo>
                    <a:pt x="479304" y="4452898"/>
                  </a:lnTo>
                  <a:lnTo>
                    <a:pt x="437862" y="4435372"/>
                  </a:lnTo>
                  <a:lnTo>
                    <a:pt x="397733" y="4415478"/>
                  </a:lnTo>
                  <a:lnTo>
                    <a:pt x="359003" y="4393306"/>
                  </a:lnTo>
                  <a:lnTo>
                    <a:pt x="321761" y="4368942"/>
                  </a:lnTo>
                  <a:lnTo>
                    <a:pt x="286095" y="4342475"/>
                  </a:lnTo>
                  <a:lnTo>
                    <a:pt x="252093" y="4313993"/>
                  </a:lnTo>
                  <a:lnTo>
                    <a:pt x="219843" y="4283583"/>
                  </a:lnTo>
                  <a:lnTo>
                    <a:pt x="189432" y="4251333"/>
                  </a:lnTo>
                  <a:lnTo>
                    <a:pt x="160949" y="4217331"/>
                  </a:lnTo>
                  <a:lnTo>
                    <a:pt x="134481" y="4181666"/>
                  </a:lnTo>
                  <a:lnTo>
                    <a:pt x="110117" y="4144425"/>
                  </a:lnTo>
                  <a:lnTo>
                    <a:pt x="87943" y="4105696"/>
                  </a:lnTo>
                  <a:lnTo>
                    <a:pt x="68050" y="4065567"/>
                  </a:lnTo>
                  <a:lnTo>
                    <a:pt x="50523" y="4024126"/>
                  </a:lnTo>
                  <a:lnTo>
                    <a:pt x="35452" y="3981461"/>
                  </a:lnTo>
                  <a:lnTo>
                    <a:pt x="22923" y="3937659"/>
                  </a:lnTo>
                  <a:lnTo>
                    <a:pt x="13026" y="3892810"/>
                  </a:lnTo>
                  <a:lnTo>
                    <a:pt x="5848" y="3846999"/>
                  </a:lnTo>
                  <a:lnTo>
                    <a:pt x="1476" y="3800317"/>
                  </a:lnTo>
                  <a:lnTo>
                    <a:pt x="0" y="3752850"/>
                  </a:lnTo>
                  <a:lnTo>
                    <a:pt x="0" y="750570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829767" y="1741754"/>
            <a:ext cx="10827385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i="1">
                <a:solidFill>
                  <a:srgbClr val="FF0000"/>
                </a:solidFill>
                <a:latin typeface="Arial"/>
                <a:cs typeface="Arial"/>
              </a:rPr>
              <a:t>Gợi ý</a:t>
            </a:r>
            <a:r>
              <a:rPr dirty="0" sz="3600" spc="-15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50" i="1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dirty="0" sz="3600">
                <a:latin typeface="Arial"/>
                <a:cs typeface="Arial"/>
              </a:rPr>
              <a:t>+</a:t>
            </a:r>
            <a:r>
              <a:rPr dirty="0" sz="3600" spc="6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Theo</a:t>
            </a:r>
            <a:r>
              <a:rPr dirty="0" sz="3600" spc="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em,</a:t>
            </a:r>
            <a:r>
              <a:rPr dirty="0" sz="3600" spc="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ba</a:t>
            </a:r>
            <a:r>
              <a:rPr dirty="0" sz="3600" spc="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mẹ</a:t>
            </a:r>
            <a:r>
              <a:rPr dirty="0" sz="3600" spc="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con</a:t>
            </a:r>
            <a:r>
              <a:rPr dirty="0" sz="3600" spc="9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sẽ</a:t>
            </a:r>
            <a:r>
              <a:rPr dirty="0" sz="3600" spc="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tiếp</a:t>
            </a:r>
            <a:r>
              <a:rPr dirty="0" sz="3600" spc="7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tục</a:t>
            </a:r>
            <a:r>
              <a:rPr dirty="0" sz="3600" spc="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trò</a:t>
            </a:r>
            <a:r>
              <a:rPr dirty="0" sz="3600" spc="8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chuyện</a:t>
            </a:r>
            <a:r>
              <a:rPr dirty="0" sz="3600" spc="8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về</a:t>
            </a:r>
            <a:r>
              <a:rPr dirty="0" sz="3600" spc="8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điều </a:t>
            </a:r>
            <a:r>
              <a:rPr dirty="0" sz="3600" spc="-25">
                <a:latin typeface="Arial"/>
                <a:cs typeface="Arial"/>
              </a:rPr>
              <a:t>gì?</a:t>
            </a:r>
            <a:endParaRPr sz="3600">
              <a:latin typeface="Arial"/>
              <a:cs typeface="Arial"/>
            </a:endParaRPr>
          </a:p>
          <a:p>
            <a:pPr marL="12700" marR="5715">
              <a:lnSpc>
                <a:spcPct val="100000"/>
              </a:lnSpc>
              <a:tabLst>
                <a:tab pos="483234" algn="l"/>
                <a:tab pos="1424940" algn="l"/>
                <a:tab pos="2847340" algn="l"/>
                <a:tab pos="3686810" algn="l"/>
                <a:tab pos="4755515" algn="l"/>
                <a:tab pos="5723255" algn="l"/>
                <a:tab pos="6918325" algn="l"/>
                <a:tab pos="7988300" algn="l"/>
                <a:tab pos="8903970" algn="l"/>
                <a:tab pos="9489440" algn="l"/>
                <a:tab pos="10279380" algn="l"/>
              </a:tabLst>
            </a:pPr>
            <a:r>
              <a:rPr dirty="0" sz="3600" spc="-50">
                <a:latin typeface="Arial"/>
                <a:cs typeface="Arial"/>
              </a:rPr>
              <a:t>+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Mỗi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10">
                <a:latin typeface="Arial"/>
                <a:cs typeface="Arial"/>
              </a:rPr>
              <a:t>người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thể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hiện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tình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0">
                <a:latin typeface="Arial"/>
                <a:cs typeface="Arial"/>
              </a:rPr>
              <a:t>cảm,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cảm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xúc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gì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khi</a:t>
            </a:r>
            <a:r>
              <a:rPr dirty="0" sz="3600">
                <a:latin typeface="Arial"/>
                <a:cs typeface="Arial"/>
              </a:rPr>
              <a:t>	</a:t>
            </a:r>
            <a:r>
              <a:rPr dirty="0" sz="3600" spc="-25">
                <a:latin typeface="Arial"/>
                <a:cs typeface="Arial"/>
              </a:rPr>
              <a:t>trò </a:t>
            </a:r>
            <a:r>
              <a:rPr dirty="0" sz="3600">
                <a:latin typeface="Arial"/>
                <a:cs typeface="Arial"/>
              </a:rPr>
              <a:t>chuyện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về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điều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đó?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latin typeface="Arial"/>
                <a:cs typeface="Arial"/>
              </a:rPr>
              <a:t>+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...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923" y="303275"/>
              <a:ext cx="1423416" cy="71932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1999" cy="685799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40791" cy="5973448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684813" y="996113"/>
              <a:ext cx="104139" cy="3648710"/>
            </a:xfrm>
            <a:custGeom>
              <a:avLst/>
              <a:gdLst/>
              <a:ahLst/>
              <a:cxnLst/>
              <a:rect l="l" t="t" r="r" b="b"/>
              <a:pathLst>
                <a:path w="104139" h="3648710">
                  <a:moveTo>
                    <a:pt x="91118" y="0"/>
                  </a:moveTo>
                  <a:lnTo>
                    <a:pt x="53635" y="8190"/>
                  </a:lnTo>
                  <a:lnTo>
                    <a:pt x="20463" y="118288"/>
                  </a:lnTo>
                  <a:lnTo>
                    <a:pt x="15514" y="260900"/>
                  </a:lnTo>
                  <a:lnTo>
                    <a:pt x="0" y="1617517"/>
                  </a:lnTo>
                  <a:lnTo>
                    <a:pt x="12845" y="2674756"/>
                  </a:lnTo>
                  <a:lnTo>
                    <a:pt x="16305" y="3049470"/>
                  </a:lnTo>
                  <a:lnTo>
                    <a:pt x="25501" y="3543126"/>
                  </a:lnTo>
                  <a:lnTo>
                    <a:pt x="25947" y="3635312"/>
                  </a:lnTo>
                  <a:lnTo>
                    <a:pt x="43464" y="3637346"/>
                  </a:lnTo>
                  <a:lnTo>
                    <a:pt x="73601" y="3646295"/>
                  </a:lnTo>
                  <a:lnTo>
                    <a:pt x="91118" y="3648329"/>
                  </a:lnTo>
                  <a:lnTo>
                    <a:pt x="103688" y="2835183"/>
                  </a:lnTo>
                  <a:lnTo>
                    <a:pt x="103879" y="557688"/>
                  </a:lnTo>
                  <a:lnTo>
                    <a:pt x="92082" y="97930"/>
                  </a:lnTo>
                  <a:lnTo>
                    <a:pt x="91118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385037" y="423128"/>
              <a:ext cx="39370" cy="4143375"/>
            </a:xfrm>
            <a:custGeom>
              <a:avLst/>
              <a:gdLst/>
              <a:ahLst/>
              <a:cxnLst/>
              <a:rect l="l" t="t" r="r" b="b"/>
              <a:pathLst>
                <a:path w="39370" h="4143375">
                  <a:moveTo>
                    <a:pt x="13016" y="0"/>
                  </a:moveTo>
                  <a:lnTo>
                    <a:pt x="12912" y="278044"/>
                  </a:lnTo>
                  <a:lnTo>
                    <a:pt x="12665" y="322972"/>
                  </a:lnTo>
                  <a:lnTo>
                    <a:pt x="12183" y="370256"/>
                  </a:lnTo>
                  <a:lnTo>
                    <a:pt x="11389" y="419899"/>
                  </a:lnTo>
                  <a:lnTo>
                    <a:pt x="10205" y="471904"/>
                  </a:lnTo>
                  <a:lnTo>
                    <a:pt x="8551" y="526272"/>
                  </a:lnTo>
                  <a:lnTo>
                    <a:pt x="6352" y="583008"/>
                  </a:lnTo>
                  <a:lnTo>
                    <a:pt x="3527" y="642112"/>
                  </a:lnTo>
                  <a:lnTo>
                    <a:pt x="0" y="703589"/>
                  </a:lnTo>
                  <a:lnTo>
                    <a:pt x="0" y="3791333"/>
                  </a:lnTo>
                  <a:lnTo>
                    <a:pt x="4819" y="3847060"/>
                  </a:lnTo>
                  <a:lnTo>
                    <a:pt x="8272" y="3902104"/>
                  </a:lnTo>
                  <a:lnTo>
                    <a:pt x="10587" y="3955779"/>
                  </a:lnTo>
                  <a:lnTo>
                    <a:pt x="11992" y="4007403"/>
                  </a:lnTo>
                  <a:lnTo>
                    <a:pt x="12713" y="4056292"/>
                  </a:lnTo>
                  <a:lnTo>
                    <a:pt x="12978" y="4101762"/>
                  </a:lnTo>
                  <a:lnTo>
                    <a:pt x="13016" y="4143128"/>
                  </a:lnTo>
                  <a:lnTo>
                    <a:pt x="26033" y="4143128"/>
                  </a:lnTo>
                  <a:lnTo>
                    <a:pt x="26033" y="3791333"/>
                  </a:lnTo>
                  <a:lnTo>
                    <a:pt x="28636" y="3746079"/>
                  </a:lnTo>
                  <a:lnTo>
                    <a:pt x="30869" y="3699683"/>
                  </a:lnTo>
                  <a:lnTo>
                    <a:pt x="32758" y="3652203"/>
                  </a:lnTo>
                  <a:lnTo>
                    <a:pt x="34334" y="3603697"/>
                  </a:lnTo>
                  <a:lnTo>
                    <a:pt x="35624" y="3554221"/>
                  </a:lnTo>
                  <a:lnTo>
                    <a:pt x="36656" y="3503832"/>
                  </a:lnTo>
                  <a:lnTo>
                    <a:pt x="37461" y="3452588"/>
                  </a:lnTo>
                  <a:lnTo>
                    <a:pt x="38065" y="3400546"/>
                  </a:lnTo>
                  <a:lnTo>
                    <a:pt x="38498" y="3347763"/>
                  </a:lnTo>
                  <a:lnTo>
                    <a:pt x="38789" y="3294295"/>
                  </a:lnTo>
                  <a:lnTo>
                    <a:pt x="38965" y="3240201"/>
                  </a:lnTo>
                  <a:lnTo>
                    <a:pt x="38965" y="1254614"/>
                  </a:lnTo>
                  <a:lnTo>
                    <a:pt x="38789" y="1200546"/>
                  </a:lnTo>
                  <a:lnTo>
                    <a:pt x="38498" y="1147101"/>
                  </a:lnTo>
                  <a:lnTo>
                    <a:pt x="38065" y="1094335"/>
                  </a:lnTo>
                  <a:lnTo>
                    <a:pt x="37461" y="1042306"/>
                  </a:lnTo>
                  <a:lnTo>
                    <a:pt x="36656" y="991073"/>
                  </a:lnTo>
                  <a:lnTo>
                    <a:pt x="35624" y="940691"/>
                  </a:lnTo>
                  <a:lnTo>
                    <a:pt x="34334" y="891220"/>
                  </a:lnTo>
                  <a:lnTo>
                    <a:pt x="32758" y="842717"/>
                  </a:lnTo>
                  <a:lnTo>
                    <a:pt x="30869" y="795239"/>
                  </a:lnTo>
                  <a:lnTo>
                    <a:pt x="28636" y="748843"/>
                  </a:lnTo>
                  <a:lnTo>
                    <a:pt x="26033" y="703589"/>
                  </a:lnTo>
                  <a:lnTo>
                    <a:pt x="26033" y="195245"/>
                  </a:lnTo>
                  <a:lnTo>
                    <a:pt x="23999" y="115205"/>
                  </a:lnTo>
                  <a:lnTo>
                    <a:pt x="19524" y="53593"/>
                  </a:lnTo>
                  <a:lnTo>
                    <a:pt x="15050" y="13996"/>
                  </a:lnTo>
                  <a:lnTo>
                    <a:pt x="13016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749852" y="0"/>
              <a:ext cx="26670" cy="71755"/>
            </a:xfrm>
            <a:custGeom>
              <a:avLst/>
              <a:gdLst/>
              <a:ahLst/>
              <a:cxnLst/>
              <a:rect l="l" t="t" r="r" b="b"/>
              <a:pathLst>
                <a:path w="26670" h="71755">
                  <a:moveTo>
                    <a:pt x="24040" y="0"/>
                  </a:moveTo>
                  <a:lnTo>
                    <a:pt x="2671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6385" y="71333"/>
                  </a:lnTo>
                  <a:lnTo>
                    <a:pt x="26385" y="32196"/>
                  </a:lnTo>
                  <a:lnTo>
                    <a:pt x="24040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723906" y="71333"/>
              <a:ext cx="91440" cy="3387725"/>
            </a:xfrm>
            <a:custGeom>
              <a:avLst/>
              <a:gdLst/>
              <a:ahLst/>
              <a:cxnLst/>
              <a:rect l="l" t="t" r="r" b="b"/>
              <a:pathLst>
                <a:path w="91440" h="3387725">
                  <a:moveTo>
                    <a:pt x="78275" y="1016246"/>
                  </a:moveTo>
                  <a:lnTo>
                    <a:pt x="65083" y="1016246"/>
                  </a:lnTo>
                  <a:lnTo>
                    <a:pt x="72710" y="1727463"/>
                  </a:lnTo>
                  <a:lnTo>
                    <a:pt x="76626" y="2211534"/>
                  </a:lnTo>
                  <a:lnTo>
                    <a:pt x="78069" y="2690756"/>
                  </a:lnTo>
                  <a:lnTo>
                    <a:pt x="78275" y="3387429"/>
                  </a:lnTo>
                  <a:lnTo>
                    <a:pt x="80597" y="3338565"/>
                  </a:lnTo>
                  <a:lnTo>
                    <a:pt x="82630" y="3289682"/>
                  </a:lnTo>
                  <a:lnTo>
                    <a:pt x="84392" y="3240761"/>
                  </a:lnTo>
                  <a:lnTo>
                    <a:pt x="85902" y="3191782"/>
                  </a:lnTo>
                  <a:lnTo>
                    <a:pt x="87181" y="3142727"/>
                  </a:lnTo>
                  <a:lnTo>
                    <a:pt x="88247" y="3093577"/>
                  </a:lnTo>
                  <a:lnTo>
                    <a:pt x="89120" y="3044312"/>
                  </a:lnTo>
                  <a:lnTo>
                    <a:pt x="89819" y="2994914"/>
                  </a:lnTo>
                  <a:lnTo>
                    <a:pt x="90363" y="2945364"/>
                  </a:lnTo>
                  <a:lnTo>
                    <a:pt x="90772" y="2895642"/>
                  </a:lnTo>
                  <a:lnTo>
                    <a:pt x="91065" y="2845729"/>
                  </a:lnTo>
                  <a:lnTo>
                    <a:pt x="91262" y="2795606"/>
                  </a:lnTo>
                  <a:lnTo>
                    <a:pt x="91381" y="2745255"/>
                  </a:lnTo>
                  <a:lnTo>
                    <a:pt x="91290" y="2339670"/>
                  </a:lnTo>
                  <a:lnTo>
                    <a:pt x="91160" y="2288824"/>
                  </a:lnTo>
                  <a:lnTo>
                    <a:pt x="90979" y="2237954"/>
                  </a:lnTo>
                  <a:lnTo>
                    <a:pt x="90738" y="2187083"/>
                  </a:lnTo>
                  <a:lnTo>
                    <a:pt x="90429" y="2136239"/>
                  </a:lnTo>
                  <a:lnTo>
                    <a:pt x="90043" y="2085445"/>
                  </a:lnTo>
                  <a:lnTo>
                    <a:pt x="89572" y="2034728"/>
                  </a:lnTo>
                  <a:lnTo>
                    <a:pt x="89006" y="1984113"/>
                  </a:lnTo>
                  <a:lnTo>
                    <a:pt x="88338" y="1933625"/>
                  </a:lnTo>
                  <a:lnTo>
                    <a:pt x="87559" y="1883289"/>
                  </a:lnTo>
                  <a:lnTo>
                    <a:pt x="86660" y="1833132"/>
                  </a:lnTo>
                  <a:lnTo>
                    <a:pt x="85633" y="1783177"/>
                  </a:lnTo>
                  <a:lnTo>
                    <a:pt x="84469" y="1733452"/>
                  </a:lnTo>
                  <a:lnTo>
                    <a:pt x="83160" y="1683980"/>
                  </a:lnTo>
                  <a:lnTo>
                    <a:pt x="81697" y="1634787"/>
                  </a:lnTo>
                  <a:lnTo>
                    <a:pt x="80072" y="1585899"/>
                  </a:lnTo>
                  <a:lnTo>
                    <a:pt x="78275" y="1537342"/>
                  </a:lnTo>
                  <a:lnTo>
                    <a:pt x="78275" y="1016246"/>
                  </a:lnTo>
                  <a:close/>
                </a:path>
                <a:path w="91440" h="3387725">
                  <a:moveTo>
                    <a:pt x="52330" y="0"/>
                  </a:moveTo>
                  <a:lnTo>
                    <a:pt x="25945" y="0"/>
                  </a:lnTo>
                  <a:lnTo>
                    <a:pt x="25694" y="40109"/>
                  </a:lnTo>
                  <a:lnTo>
                    <a:pt x="25000" y="82354"/>
                  </a:lnTo>
                  <a:lnTo>
                    <a:pt x="23952" y="126687"/>
                  </a:lnTo>
                  <a:lnTo>
                    <a:pt x="22639" y="173063"/>
                  </a:lnTo>
                  <a:lnTo>
                    <a:pt x="21148" y="221436"/>
                  </a:lnTo>
                  <a:lnTo>
                    <a:pt x="19568" y="271761"/>
                  </a:lnTo>
                  <a:lnTo>
                    <a:pt x="17989" y="323991"/>
                  </a:lnTo>
                  <a:lnTo>
                    <a:pt x="16498" y="378081"/>
                  </a:lnTo>
                  <a:lnTo>
                    <a:pt x="15185" y="433985"/>
                  </a:lnTo>
                  <a:lnTo>
                    <a:pt x="14137" y="491657"/>
                  </a:lnTo>
                  <a:lnTo>
                    <a:pt x="13443" y="551051"/>
                  </a:lnTo>
                  <a:lnTo>
                    <a:pt x="13192" y="612122"/>
                  </a:lnTo>
                  <a:lnTo>
                    <a:pt x="6754" y="660518"/>
                  </a:lnTo>
                  <a:lnTo>
                    <a:pt x="2849" y="711384"/>
                  </a:lnTo>
                  <a:lnTo>
                    <a:pt x="844" y="764129"/>
                  </a:lnTo>
                  <a:lnTo>
                    <a:pt x="105" y="818161"/>
                  </a:lnTo>
                  <a:lnTo>
                    <a:pt x="0" y="872890"/>
                  </a:lnTo>
                  <a:lnTo>
                    <a:pt x="26886" y="875088"/>
                  </a:lnTo>
                  <a:lnTo>
                    <a:pt x="48867" y="880915"/>
                  </a:lnTo>
                  <a:lnTo>
                    <a:pt x="65983" y="889215"/>
                  </a:lnTo>
                  <a:lnTo>
                    <a:pt x="78275" y="898835"/>
                  </a:lnTo>
                  <a:lnTo>
                    <a:pt x="72717" y="852342"/>
                  </a:lnTo>
                  <a:lnTo>
                    <a:pt x="68992" y="804371"/>
                  </a:lnTo>
                  <a:lnTo>
                    <a:pt x="66732" y="755643"/>
                  </a:lnTo>
                  <a:lnTo>
                    <a:pt x="65571" y="706879"/>
                  </a:lnTo>
                  <a:lnTo>
                    <a:pt x="65159" y="660518"/>
                  </a:lnTo>
                  <a:lnTo>
                    <a:pt x="65083" y="612122"/>
                  </a:lnTo>
                  <a:lnTo>
                    <a:pt x="64832" y="551051"/>
                  </a:lnTo>
                  <a:lnTo>
                    <a:pt x="64138" y="491657"/>
                  </a:lnTo>
                  <a:lnTo>
                    <a:pt x="63090" y="433985"/>
                  </a:lnTo>
                  <a:lnTo>
                    <a:pt x="61776" y="378081"/>
                  </a:lnTo>
                  <a:lnTo>
                    <a:pt x="60286" y="323991"/>
                  </a:lnTo>
                  <a:lnTo>
                    <a:pt x="58706" y="271761"/>
                  </a:lnTo>
                  <a:lnTo>
                    <a:pt x="57127" y="221436"/>
                  </a:lnTo>
                  <a:lnTo>
                    <a:pt x="55636" y="173063"/>
                  </a:lnTo>
                  <a:lnTo>
                    <a:pt x="54323" y="126687"/>
                  </a:lnTo>
                  <a:lnTo>
                    <a:pt x="53275" y="82354"/>
                  </a:lnTo>
                  <a:lnTo>
                    <a:pt x="52581" y="40109"/>
                  </a:lnTo>
                  <a:lnTo>
                    <a:pt x="52330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1711269" y="944223"/>
              <a:ext cx="91440" cy="3765550"/>
            </a:xfrm>
            <a:custGeom>
              <a:avLst/>
              <a:gdLst/>
              <a:ahLst/>
              <a:cxnLst/>
              <a:rect l="l" t="t" r="r" b="b"/>
              <a:pathLst>
                <a:path w="91440" h="3765550">
                  <a:moveTo>
                    <a:pt x="12636" y="0"/>
                  </a:moveTo>
                  <a:lnTo>
                    <a:pt x="12422" y="45733"/>
                  </a:lnTo>
                  <a:lnTo>
                    <a:pt x="11824" y="92751"/>
                  </a:lnTo>
                  <a:lnTo>
                    <a:pt x="10856" y="143356"/>
                  </a:lnTo>
                  <a:lnTo>
                    <a:pt x="9757" y="190215"/>
                  </a:lnTo>
                  <a:lnTo>
                    <a:pt x="8428" y="240450"/>
                  </a:lnTo>
                  <a:lnTo>
                    <a:pt x="5526" y="343398"/>
                  </a:lnTo>
                  <a:lnTo>
                    <a:pt x="4092" y="395899"/>
                  </a:lnTo>
                  <a:lnTo>
                    <a:pt x="2763" y="448944"/>
                  </a:lnTo>
                  <a:lnTo>
                    <a:pt x="1608" y="502428"/>
                  </a:lnTo>
                  <a:lnTo>
                    <a:pt x="696" y="556244"/>
                  </a:lnTo>
                  <a:lnTo>
                    <a:pt x="98" y="610287"/>
                  </a:lnTo>
                  <a:lnTo>
                    <a:pt x="0" y="2831350"/>
                  </a:lnTo>
                  <a:lnTo>
                    <a:pt x="339" y="2887073"/>
                  </a:lnTo>
                  <a:lnTo>
                    <a:pt x="889" y="2942287"/>
                  </a:lnTo>
                  <a:lnTo>
                    <a:pt x="1638" y="2996977"/>
                  </a:lnTo>
                  <a:lnTo>
                    <a:pt x="2572" y="3051131"/>
                  </a:lnTo>
                  <a:lnTo>
                    <a:pt x="3678" y="3104735"/>
                  </a:lnTo>
                  <a:lnTo>
                    <a:pt x="4945" y="3157775"/>
                  </a:lnTo>
                  <a:lnTo>
                    <a:pt x="6360" y="3210239"/>
                  </a:lnTo>
                  <a:lnTo>
                    <a:pt x="7909" y="3262113"/>
                  </a:lnTo>
                  <a:lnTo>
                    <a:pt x="9580" y="3313384"/>
                  </a:lnTo>
                  <a:lnTo>
                    <a:pt x="11361" y="3364038"/>
                  </a:lnTo>
                  <a:lnTo>
                    <a:pt x="13239" y="3414061"/>
                  </a:lnTo>
                  <a:lnTo>
                    <a:pt x="15201" y="3463441"/>
                  </a:lnTo>
                  <a:lnTo>
                    <a:pt x="17234" y="3512164"/>
                  </a:lnTo>
                  <a:lnTo>
                    <a:pt x="19326" y="3560217"/>
                  </a:lnTo>
                  <a:lnTo>
                    <a:pt x="21465" y="3607586"/>
                  </a:lnTo>
                  <a:lnTo>
                    <a:pt x="23636" y="3654257"/>
                  </a:lnTo>
                  <a:lnTo>
                    <a:pt x="25829" y="3700219"/>
                  </a:lnTo>
                  <a:lnTo>
                    <a:pt x="25829" y="3765389"/>
                  </a:lnTo>
                  <a:lnTo>
                    <a:pt x="77719" y="3765389"/>
                  </a:lnTo>
                  <a:lnTo>
                    <a:pt x="77837" y="3654257"/>
                  </a:lnTo>
                  <a:lnTo>
                    <a:pt x="78172" y="3607586"/>
                  </a:lnTo>
                  <a:lnTo>
                    <a:pt x="78697" y="3560217"/>
                  </a:lnTo>
                  <a:lnTo>
                    <a:pt x="79384" y="3512164"/>
                  </a:lnTo>
                  <a:lnTo>
                    <a:pt x="80208" y="3463441"/>
                  </a:lnTo>
                  <a:lnTo>
                    <a:pt x="81140" y="3414061"/>
                  </a:lnTo>
                  <a:lnTo>
                    <a:pt x="82153" y="3364038"/>
                  </a:lnTo>
                  <a:lnTo>
                    <a:pt x="85411" y="3210239"/>
                  </a:lnTo>
                  <a:lnTo>
                    <a:pt x="86478" y="3157775"/>
                  </a:lnTo>
                  <a:lnTo>
                    <a:pt x="87492" y="3104735"/>
                  </a:lnTo>
                  <a:lnTo>
                    <a:pt x="88424" y="3051131"/>
                  </a:lnTo>
                  <a:lnTo>
                    <a:pt x="89247" y="2996977"/>
                  </a:lnTo>
                  <a:lnTo>
                    <a:pt x="89935" y="2942287"/>
                  </a:lnTo>
                  <a:lnTo>
                    <a:pt x="90460" y="2887073"/>
                  </a:lnTo>
                  <a:lnTo>
                    <a:pt x="90794" y="2831350"/>
                  </a:lnTo>
                  <a:lnTo>
                    <a:pt x="90912" y="2514539"/>
                  </a:lnTo>
                  <a:lnTo>
                    <a:pt x="88851" y="1649324"/>
                  </a:lnTo>
                  <a:lnTo>
                    <a:pt x="84316" y="889199"/>
                  </a:lnTo>
                  <a:lnTo>
                    <a:pt x="79725" y="343398"/>
                  </a:lnTo>
                  <a:lnTo>
                    <a:pt x="77719" y="143356"/>
                  </a:lnTo>
                  <a:lnTo>
                    <a:pt x="90912" y="143356"/>
                  </a:lnTo>
                  <a:lnTo>
                    <a:pt x="90912" y="25944"/>
                  </a:lnTo>
                  <a:lnTo>
                    <a:pt x="78620" y="16325"/>
                  </a:lnTo>
                  <a:lnTo>
                    <a:pt x="61504" y="8025"/>
                  </a:lnTo>
                  <a:lnTo>
                    <a:pt x="39523" y="2198"/>
                  </a:lnTo>
                  <a:lnTo>
                    <a:pt x="12636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411243" y="618373"/>
              <a:ext cx="26034" cy="377825"/>
            </a:xfrm>
            <a:custGeom>
              <a:avLst/>
              <a:gdLst/>
              <a:ahLst/>
              <a:cxnLst/>
              <a:rect l="l" t="t" r="r" b="b"/>
              <a:pathLst>
                <a:path w="26034" h="377825">
                  <a:moveTo>
                    <a:pt x="13192" y="0"/>
                  </a:moveTo>
                  <a:lnTo>
                    <a:pt x="8307" y="46216"/>
                  </a:lnTo>
                  <a:lnTo>
                    <a:pt x="4807" y="95387"/>
                  </a:lnTo>
                  <a:lnTo>
                    <a:pt x="2461" y="147288"/>
                  </a:lnTo>
                  <a:lnTo>
                    <a:pt x="1038" y="201697"/>
                  </a:lnTo>
                  <a:lnTo>
                    <a:pt x="307" y="258390"/>
                  </a:lnTo>
                  <a:lnTo>
                    <a:pt x="60" y="312438"/>
                  </a:lnTo>
                  <a:lnTo>
                    <a:pt x="0" y="377739"/>
                  </a:lnTo>
                  <a:lnTo>
                    <a:pt x="25945" y="377739"/>
                  </a:lnTo>
                  <a:lnTo>
                    <a:pt x="25238" y="312438"/>
                  </a:lnTo>
                  <a:lnTo>
                    <a:pt x="23417" y="250506"/>
                  </a:lnTo>
                  <a:lnTo>
                    <a:pt x="20925" y="192189"/>
                  </a:lnTo>
                  <a:lnTo>
                    <a:pt x="15720" y="87387"/>
                  </a:lnTo>
                  <a:lnTo>
                    <a:pt x="13898" y="41393"/>
                  </a:lnTo>
                  <a:lnTo>
                    <a:pt x="13192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398050" y="996113"/>
              <a:ext cx="52705" cy="3674745"/>
            </a:xfrm>
            <a:custGeom>
              <a:avLst/>
              <a:gdLst/>
              <a:ahLst/>
              <a:cxnLst/>
              <a:rect l="l" t="t" r="r" b="b"/>
              <a:pathLst>
                <a:path w="52704" h="3674745">
                  <a:moveTo>
                    <a:pt x="39137" y="0"/>
                  </a:moveTo>
                  <a:lnTo>
                    <a:pt x="13192" y="0"/>
                  </a:lnTo>
                  <a:lnTo>
                    <a:pt x="13192" y="130603"/>
                  </a:lnTo>
                  <a:lnTo>
                    <a:pt x="13000" y="175858"/>
                  </a:lnTo>
                  <a:lnTo>
                    <a:pt x="12461" y="222253"/>
                  </a:lnTo>
                  <a:lnTo>
                    <a:pt x="11634" y="269731"/>
                  </a:lnTo>
                  <a:lnTo>
                    <a:pt x="10577" y="318235"/>
                  </a:lnTo>
                  <a:lnTo>
                    <a:pt x="9346" y="367706"/>
                  </a:lnTo>
                  <a:lnTo>
                    <a:pt x="8000" y="418087"/>
                  </a:lnTo>
                  <a:lnTo>
                    <a:pt x="5192" y="521350"/>
                  </a:lnTo>
                  <a:lnTo>
                    <a:pt x="3846" y="574115"/>
                  </a:lnTo>
                  <a:lnTo>
                    <a:pt x="2615" y="627561"/>
                  </a:lnTo>
                  <a:lnTo>
                    <a:pt x="1557" y="681629"/>
                  </a:lnTo>
                  <a:lnTo>
                    <a:pt x="730" y="736261"/>
                  </a:lnTo>
                  <a:lnTo>
                    <a:pt x="192" y="791400"/>
                  </a:lnTo>
                  <a:lnTo>
                    <a:pt x="0" y="846989"/>
                  </a:lnTo>
                  <a:lnTo>
                    <a:pt x="0" y="2501742"/>
                  </a:lnTo>
                  <a:lnTo>
                    <a:pt x="192" y="2557375"/>
                  </a:lnTo>
                  <a:lnTo>
                    <a:pt x="730" y="2612552"/>
                  </a:lnTo>
                  <a:lnTo>
                    <a:pt x="1557" y="2667216"/>
                  </a:lnTo>
                  <a:lnTo>
                    <a:pt x="2615" y="2721310"/>
                  </a:lnTo>
                  <a:lnTo>
                    <a:pt x="3846" y="2774777"/>
                  </a:lnTo>
                  <a:lnTo>
                    <a:pt x="5192" y="2827561"/>
                  </a:lnTo>
                  <a:lnTo>
                    <a:pt x="8000" y="2930847"/>
                  </a:lnTo>
                  <a:lnTo>
                    <a:pt x="9346" y="2981235"/>
                  </a:lnTo>
                  <a:lnTo>
                    <a:pt x="10577" y="3030711"/>
                  </a:lnTo>
                  <a:lnTo>
                    <a:pt x="11634" y="3079218"/>
                  </a:lnTo>
                  <a:lnTo>
                    <a:pt x="12461" y="3126697"/>
                  </a:lnTo>
                  <a:lnTo>
                    <a:pt x="13000" y="3173093"/>
                  </a:lnTo>
                  <a:lnTo>
                    <a:pt x="13192" y="3218348"/>
                  </a:lnTo>
                  <a:lnTo>
                    <a:pt x="13192" y="3661345"/>
                  </a:lnTo>
                  <a:lnTo>
                    <a:pt x="26385" y="3661345"/>
                  </a:lnTo>
                  <a:lnTo>
                    <a:pt x="26385" y="3674406"/>
                  </a:lnTo>
                  <a:lnTo>
                    <a:pt x="30181" y="3633883"/>
                  </a:lnTo>
                  <a:lnTo>
                    <a:pt x="33137" y="3590571"/>
                  </a:lnTo>
                  <a:lnTo>
                    <a:pt x="35359" y="3544579"/>
                  </a:lnTo>
                  <a:lnTo>
                    <a:pt x="36951" y="3496013"/>
                  </a:lnTo>
                  <a:lnTo>
                    <a:pt x="38018" y="3444982"/>
                  </a:lnTo>
                  <a:lnTo>
                    <a:pt x="38665" y="3391592"/>
                  </a:lnTo>
                  <a:lnTo>
                    <a:pt x="38997" y="3335952"/>
                  </a:lnTo>
                  <a:lnTo>
                    <a:pt x="39120" y="3278168"/>
                  </a:lnTo>
                  <a:lnTo>
                    <a:pt x="39176" y="3126697"/>
                  </a:lnTo>
                  <a:lnTo>
                    <a:pt x="39267" y="3079218"/>
                  </a:lnTo>
                  <a:lnTo>
                    <a:pt x="39445" y="3030711"/>
                  </a:lnTo>
                  <a:lnTo>
                    <a:pt x="39738" y="2981235"/>
                  </a:lnTo>
                  <a:lnTo>
                    <a:pt x="40176" y="2930847"/>
                  </a:lnTo>
                  <a:lnTo>
                    <a:pt x="40786" y="2879603"/>
                  </a:lnTo>
                  <a:lnTo>
                    <a:pt x="41599" y="2827561"/>
                  </a:lnTo>
                  <a:lnTo>
                    <a:pt x="42642" y="2774777"/>
                  </a:lnTo>
                  <a:lnTo>
                    <a:pt x="43945" y="2721310"/>
                  </a:lnTo>
                  <a:lnTo>
                    <a:pt x="45536" y="2667216"/>
                  </a:lnTo>
                  <a:lnTo>
                    <a:pt x="47445" y="2612552"/>
                  </a:lnTo>
                  <a:lnTo>
                    <a:pt x="49700" y="2557375"/>
                  </a:lnTo>
                  <a:lnTo>
                    <a:pt x="52330" y="2501742"/>
                  </a:lnTo>
                  <a:lnTo>
                    <a:pt x="52330" y="846989"/>
                  </a:lnTo>
                  <a:lnTo>
                    <a:pt x="49700" y="791400"/>
                  </a:lnTo>
                  <a:lnTo>
                    <a:pt x="47445" y="736261"/>
                  </a:lnTo>
                  <a:lnTo>
                    <a:pt x="45536" y="681629"/>
                  </a:lnTo>
                  <a:lnTo>
                    <a:pt x="43945" y="627561"/>
                  </a:lnTo>
                  <a:lnTo>
                    <a:pt x="42642" y="574115"/>
                  </a:lnTo>
                  <a:lnTo>
                    <a:pt x="41599" y="521350"/>
                  </a:lnTo>
                  <a:lnTo>
                    <a:pt x="40786" y="469321"/>
                  </a:lnTo>
                  <a:lnTo>
                    <a:pt x="40176" y="418087"/>
                  </a:lnTo>
                  <a:lnTo>
                    <a:pt x="39738" y="367706"/>
                  </a:lnTo>
                  <a:lnTo>
                    <a:pt x="39445" y="318235"/>
                  </a:lnTo>
                  <a:lnTo>
                    <a:pt x="39267" y="269731"/>
                  </a:lnTo>
                  <a:lnTo>
                    <a:pt x="39142" y="175858"/>
                  </a:lnTo>
                  <a:lnTo>
                    <a:pt x="39137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1150911" y="0"/>
              <a:ext cx="13335" cy="71755"/>
            </a:xfrm>
            <a:custGeom>
              <a:avLst/>
              <a:gdLst/>
              <a:ahLst/>
              <a:cxnLst/>
              <a:rect l="l" t="t" r="r" b="b"/>
              <a:pathLst>
                <a:path w="13334" h="71755">
                  <a:moveTo>
                    <a:pt x="12752" y="0"/>
                  </a:moveTo>
                  <a:lnTo>
                    <a:pt x="69" y="0"/>
                  </a:lnTo>
                  <a:lnTo>
                    <a:pt x="0" y="71333"/>
                  </a:lnTo>
                  <a:lnTo>
                    <a:pt x="12752" y="71333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111772" y="71333"/>
              <a:ext cx="78105" cy="1081405"/>
            </a:xfrm>
            <a:custGeom>
              <a:avLst/>
              <a:gdLst/>
              <a:ahLst/>
              <a:cxnLst/>
              <a:rect l="l" t="t" r="r" b="b"/>
              <a:pathLst>
                <a:path w="78104" h="1081405">
                  <a:moveTo>
                    <a:pt x="51890" y="0"/>
                  </a:moveTo>
                  <a:lnTo>
                    <a:pt x="39137" y="0"/>
                  </a:lnTo>
                  <a:lnTo>
                    <a:pt x="36099" y="40109"/>
                  </a:lnTo>
                  <a:lnTo>
                    <a:pt x="33518" y="82354"/>
                  </a:lnTo>
                  <a:lnTo>
                    <a:pt x="31304" y="126687"/>
                  </a:lnTo>
                  <a:lnTo>
                    <a:pt x="29365" y="173063"/>
                  </a:lnTo>
                  <a:lnTo>
                    <a:pt x="27609" y="221436"/>
                  </a:lnTo>
                  <a:lnTo>
                    <a:pt x="25945" y="271761"/>
                  </a:lnTo>
                  <a:lnTo>
                    <a:pt x="24280" y="323991"/>
                  </a:lnTo>
                  <a:lnTo>
                    <a:pt x="22525" y="378081"/>
                  </a:lnTo>
                  <a:lnTo>
                    <a:pt x="20585" y="433985"/>
                  </a:lnTo>
                  <a:lnTo>
                    <a:pt x="18371" y="491657"/>
                  </a:lnTo>
                  <a:lnTo>
                    <a:pt x="15791" y="551051"/>
                  </a:lnTo>
                  <a:lnTo>
                    <a:pt x="12752" y="612122"/>
                  </a:lnTo>
                  <a:lnTo>
                    <a:pt x="12735" y="660815"/>
                  </a:lnTo>
                  <a:lnTo>
                    <a:pt x="12612" y="711112"/>
                  </a:lnTo>
                  <a:lnTo>
                    <a:pt x="12280" y="762693"/>
                  </a:lnTo>
                  <a:lnTo>
                    <a:pt x="11633" y="815241"/>
                  </a:lnTo>
                  <a:lnTo>
                    <a:pt x="10566" y="868437"/>
                  </a:lnTo>
                  <a:lnTo>
                    <a:pt x="8974" y="921962"/>
                  </a:lnTo>
                  <a:lnTo>
                    <a:pt x="6752" y="975498"/>
                  </a:lnTo>
                  <a:lnTo>
                    <a:pt x="3796" y="1028726"/>
                  </a:lnTo>
                  <a:lnTo>
                    <a:pt x="0" y="1081328"/>
                  </a:lnTo>
                  <a:lnTo>
                    <a:pt x="19458" y="1063862"/>
                  </a:lnTo>
                  <a:lnTo>
                    <a:pt x="58376" y="1033712"/>
                  </a:lnTo>
                  <a:lnTo>
                    <a:pt x="77835" y="1016246"/>
                  </a:lnTo>
                  <a:lnTo>
                    <a:pt x="77835" y="612122"/>
                  </a:lnTo>
                  <a:lnTo>
                    <a:pt x="74898" y="551051"/>
                  </a:lnTo>
                  <a:lnTo>
                    <a:pt x="72402" y="491657"/>
                  </a:lnTo>
                  <a:lnTo>
                    <a:pt x="70257" y="433985"/>
                  </a:lnTo>
                  <a:lnTo>
                    <a:pt x="68373" y="378081"/>
                  </a:lnTo>
                  <a:lnTo>
                    <a:pt x="65028" y="271761"/>
                  </a:lnTo>
                  <a:lnTo>
                    <a:pt x="63387" y="221436"/>
                  </a:lnTo>
                  <a:lnTo>
                    <a:pt x="61646" y="173063"/>
                  </a:lnTo>
                  <a:lnTo>
                    <a:pt x="59716" y="126687"/>
                  </a:lnTo>
                  <a:lnTo>
                    <a:pt x="57507" y="82354"/>
                  </a:lnTo>
                  <a:lnTo>
                    <a:pt x="54928" y="40109"/>
                  </a:lnTo>
                  <a:lnTo>
                    <a:pt x="51890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098579" y="1087580"/>
              <a:ext cx="117475" cy="3505200"/>
            </a:xfrm>
            <a:custGeom>
              <a:avLst/>
              <a:gdLst/>
              <a:ahLst/>
              <a:cxnLst/>
              <a:rect l="l" t="t" r="r" b="b"/>
              <a:pathLst>
                <a:path w="117475" h="3505200">
                  <a:moveTo>
                    <a:pt x="91028" y="0"/>
                  </a:moveTo>
                  <a:lnTo>
                    <a:pt x="71569" y="17466"/>
                  </a:lnTo>
                  <a:lnTo>
                    <a:pt x="32651" y="47615"/>
                  </a:lnTo>
                  <a:lnTo>
                    <a:pt x="13192" y="65081"/>
                  </a:lnTo>
                  <a:lnTo>
                    <a:pt x="11296" y="1069199"/>
                  </a:lnTo>
                  <a:lnTo>
                    <a:pt x="4884" y="1424939"/>
                  </a:lnTo>
                  <a:lnTo>
                    <a:pt x="0" y="1576391"/>
                  </a:lnTo>
                  <a:lnTo>
                    <a:pt x="9283" y="1936863"/>
                  </a:lnTo>
                  <a:lnTo>
                    <a:pt x="14978" y="2849834"/>
                  </a:lnTo>
                  <a:lnTo>
                    <a:pt x="25457" y="3402257"/>
                  </a:lnTo>
                  <a:lnTo>
                    <a:pt x="25945" y="3491736"/>
                  </a:lnTo>
                  <a:lnTo>
                    <a:pt x="43597" y="3499261"/>
                  </a:lnTo>
                  <a:lnTo>
                    <a:pt x="58651" y="3503126"/>
                  </a:lnTo>
                  <a:lnTo>
                    <a:pt x="73623" y="3504549"/>
                  </a:lnTo>
                  <a:lnTo>
                    <a:pt x="91028" y="3504753"/>
                  </a:lnTo>
                  <a:lnTo>
                    <a:pt x="103716" y="2745133"/>
                  </a:lnTo>
                  <a:lnTo>
                    <a:pt x="107350" y="1987651"/>
                  </a:lnTo>
                  <a:lnTo>
                    <a:pt x="115617" y="1628418"/>
                  </a:lnTo>
                  <a:lnTo>
                    <a:pt x="117413" y="1576391"/>
                  </a:lnTo>
                  <a:lnTo>
                    <a:pt x="108129" y="1221707"/>
                  </a:lnTo>
                  <a:lnTo>
                    <a:pt x="103376" y="307591"/>
                  </a:lnTo>
                  <a:lnTo>
                    <a:pt x="101371" y="204005"/>
                  </a:lnTo>
                  <a:lnTo>
                    <a:pt x="97466" y="101686"/>
                  </a:lnTo>
                  <a:lnTo>
                    <a:pt x="91028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0799234" y="423128"/>
              <a:ext cx="38735" cy="4143375"/>
            </a:xfrm>
            <a:custGeom>
              <a:avLst/>
              <a:gdLst/>
              <a:ahLst/>
              <a:cxnLst/>
              <a:rect l="l" t="t" r="r" b="b"/>
              <a:pathLst>
                <a:path w="38734" h="4143375">
                  <a:moveTo>
                    <a:pt x="25819" y="0"/>
                  </a:moveTo>
                  <a:lnTo>
                    <a:pt x="25613" y="46832"/>
                  </a:lnTo>
                  <a:lnTo>
                    <a:pt x="24170" y="82781"/>
                  </a:lnTo>
                  <a:lnTo>
                    <a:pt x="20254" y="126151"/>
                  </a:lnTo>
                  <a:lnTo>
                    <a:pt x="12627" y="195245"/>
                  </a:lnTo>
                  <a:lnTo>
                    <a:pt x="12627" y="703589"/>
                  </a:lnTo>
                  <a:lnTo>
                    <a:pt x="10085" y="748843"/>
                  </a:lnTo>
                  <a:lnTo>
                    <a:pt x="7905" y="795239"/>
                  </a:lnTo>
                  <a:lnTo>
                    <a:pt x="6060" y="842717"/>
                  </a:lnTo>
                  <a:lnTo>
                    <a:pt x="4522" y="891220"/>
                  </a:lnTo>
                  <a:lnTo>
                    <a:pt x="3262" y="940691"/>
                  </a:lnTo>
                  <a:lnTo>
                    <a:pt x="2254" y="991073"/>
                  </a:lnTo>
                  <a:lnTo>
                    <a:pt x="1468" y="1042306"/>
                  </a:lnTo>
                  <a:lnTo>
                    <a:pt x="878" y="1094335"/>
                  </a:lnTo>
                  <a:lnTo>
                    <a:pt x="455" y="1147101"/>
                  </a:lnTo>
                  <a:lnTo>
                    <a:pt x="171" y="1200546"/>
                  </a:lnTo>
                  <a:lnTo>
                    <a:pt x="0" y="1254614"/>
                  </a:lnTo>
                  <a:lnTo>
                    <a:pt x="0" y="3240201"/>
                  </a:lnTo>
                  <a:lnTo>
                    <a:pt x="171" y="3294295"/>
                  </a:lnTo>
                  <a:lnTo>
                    <a:pt x="455" y="3347763"/>
                  </a:lnTo>
                  <a:lnTo>
                    <a:pt x="878" y="3400546"/>
                  </a:lnTo>
                  <a:lnTo>
                    <a:pt x="1468" y="3452588"/>
                  </a:lnTo>
                  <a:lnTo>
                    <a:pt x="2254" y="3503832"/>
                  </a:lnTo>
                  <a:lnTo>
                    <a:pt x="3262" y="3554221"/>
                  </a:lnTo>
                  <a:lnTo>
                    <a:pt x="4522" y="3603697"/>
                  </a:lnTo>
                  <a:lnTo>
                    <a:pt x="6060" y="3652203"/>
                  </a:lnTo>
                  <a:lnTo>
                    <a:pt x="7905" y="3699683"/>
                  </a:lnTo>
                  <a:lnTo>
                    <a:pt x="10085" y="3746079"/>
                  </a:lnTo>
                  <a:lnTo>
                    <a:pt x="12627" y="3791333"/>
                  </a:lnTo>
                  <a:lnTo>
                    <a:pt x="12627" y="4143128"/>
                  </a:lnTo>
                  <a:lnTo>
                    <a:pt x="25819" y="4143128"/>
                  </a:lnTo>
                  <a:lnTo>
                    <a:pt x="26526" y="4097663"/>
                  </a:lnTo>
                  <a:lnTo>
                    <a:pt x="28348" y="4050600"/>
                  </a:lnTo>
                  <a:lnTo>
                    <a:pt x="30839" y="4001939"/>
                  </a:lnTo>
                  <a:lnTo>
                    <a:pt x="33553" y="3951681"/>
                  </a:lnTo>
                  <a:lnTo>
                    <a:pt x="36044" y="3899827"/>
                  </a:lnTo>
                  <a:lnTo>
                    <a:pt x="37866" y="3846377"/>
                  </a:lnTo>
                  <a:lnTo>
                    <a:pt x="38572" y="3791333"/>
                  </a:lnTo>
                  <a:lnTo>
                    <a:pt x="38572" y="703589"/>
                  </a:lnTo>
                  <a:lnTo>
                    <a:pt x="38215" y="642112"/>
                  </a:lnTo>
                  <a:lnTo>
                    <a:pt x="37246" y="583008"/>
                  </a:lnTo>
                  <a:lnTo>
                    <a:pt x="35818" y="526272"/>
                  </a:lnTo>
                  <a:lnTo>
                    <a:pt x="34083" y="471904"/>
                  </a:lnTo>
                  <a:lnTo>
                    <a:pt x="32196" y="419899"/>
                  </a:lnTo>
                  <a:lnTo>
                    <a:pt x="30308" y="370256"/>
                  </a:lnTo>
                  <a:lnTo>
                    <a:pt x="28574" y="322972"/>
                  </a:lnTo>
                  <a:lnTo>
                    <a:pt x="27146" y="278044"/>
                  </a:lnTo>
                  <a:lnTo>
                    <a:pt x="26176" y="235469"/>
                  </a:lnTo>
                  <a:lnTo>
                    <a:pt x="25819" y="195245"/>
                  </a:lnTo>
                  <a:lnTo>
                    <a:pt x="25819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0264812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23600" y="0"/>
                  </a:moveTo>
                  <a:lnTo>
                    <a:pt x="2582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945" y="32196"/>
                  </a:lnTo>
                  <a:lnTo>
                    <a:pt x="23600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913011" y="71335"/>
              <a:ext cx="416559" cy="4638675"/>
            </a:xfrm>
            <a:custGeom>
              <a:avLst/>
              <a:gdLst/>
              <a:ahLst/>
              <a:cxnLst/>
              <a:rect l="l" t="t" r="r" b="b"/>
              <a:pathLst>
                <a:path w="416559" h="4638675">
                  <a:moveTo>
                    <a:pt x="51879" y="1771777"/>
                  </a:moveTo>
                  <a:lnTo>
                    <a:pt x="51701" y="1716189"/>
                  </a:lnTo>
                  <a:lnTo>
                    <a:pt x="51181" y="1661045"/>
                  </a:lnTo>
                  <a:lnTo>
                    <a:pt x="50380" y="1606410"/>
                  </a:lnTo>
                  <a:lnTo>
                    <a:pt x="49352" y="1552346"/>
                  </a:lnTo>
                  <a:lnTo>
                    <a:pt x="48171" y="1498904"/>
                  </a:lnTo>
                  <a:lnTo>
                    <a:pt x="46863" y="1446136"/>
                  </a:lnTo>
                  <a:lnTo>
                    <a:pt x="44145" y="1342872"/>
                  </a:lnTo>
                  <a:lnTo>
                    <a:pt x="42849" y="1292491"/>
                  </a:lnTo>
                  <a:lnTo>
                    <a:pt x="41656" y="1243025"/>
                  </a:lnTo>
                  <a:lnTo>
                    <a:pt x="40640" y="1194511"/>
                  </a:lnTo>
                  <a:lnTo>
                    <a:pt x="39839" y="1147038"/>
                  </a:lnTo>
                  <a:lnTo>
                    <a:pt x="39319" y="1100645"/>
                  </a:lnTo>
                  <a:lnTo>
                    <a:pt x="39128" y="1055382"/>
                  </a:lnTo>
                  <a:lnTo>
                    <a:pt x="39027" y="934808"/>
                  </a:lnTo>
                  <a:lnTo>
                    <a:pt x="38773" y="878065"/>
                  </a:lnTo>
                  <a:lnTo>
                    <a:pt x="38290" y="823696"/>
                  </a:lnTo>
                  <a:lnTo>
                    <a:pt x="37477" y="771702"/>
                  </a:lnTo>
                  <a:lnTo>
                    <a:pt x="36283" y="722058"/>
                  </a:lnTo>
                  <a:lnTo>
                    <a:pt x="34607" y="674776"/>
                  </a:lnTo>
                  <a:lnTo>
                    <a:pt x="32372" y="629843"/>
                  </a:lnTo>
                  <a:lnTo>
                    <a:pt x="29514" y="587273"/>
                  </a:lnTo>
                  <a:lnTo>
                    <a:pt x="25933" y="547039"/>
                  </a:lnTo>
                  <a:lnTo>
                    <a:pt x="25565" y="587273"/>
                  </a:lnTo>
                  <a:lnTo>
                    <a:pt x="24561" y="629843"/>
                  </a:lnTo>
                  <a:lnTo>
                    <a:pt x="23088" y="674776"/>
                  </a:lnTo>
                  <a:lnTo>
                    <a:pt x="21297" y="722058"/>
                  </a:lnTo>
                  <a:lnTo>
                    <a:pt x="19342" y="771702"/>
                  </a:lnTo>
                  <a:lnTo>
                    <a:pt x="17386" y="823696"/>
                  </a:lnTo>
                  <a:lnTo>
                    <a:pt x="15595" y="878065"/>
                  </a:lnTo>
                  <a:lnTo>
                    <a:pt x="14122" y="934808"/>
                  </a:lnTo>
                  <a:lnTo>
                    <a:pt x="13119" y="993914"/>
                  </a:lnTo>
                  <a:lnTo>
                    <a:pt x="12750" y="1055382"/>
                  </a:lnTo>
                  <a:lnTo>
                    <a:pt x="12623" y="1194511"/>
                  </a:lnTo>
                  <a:lnTo>
                    <a:pt x="12446" y="1243025"/>
                  </a:lnTo>
                  <a:lnTo>
                    <a:pt x="12166" y="1292491"/>
                  </a:lnTo>
                  <a:lnTo>
                    <a:pt x="11747" y="1342872"/>
                  </a:lnTo>
                  <a:lnTo>
                    <a:pt x="11150" y="1394104"/>
                  </a:lnTo>
                  <a:lnTo>
                    <a:pt x="10363" y="1446136"/>
                  </a:lnTo>
                  <a:lnTo>
                    <a:pt x="9359" y="1498904"/>
                  </a:lnTo>
                  <a:lnTo>
                    <a:pt x="8102" y="1552346"/>
                  </a:lnTo>
                  <a:lnTo>
                    <a:pt x="6565" y="1606410"/>
                  </a:lnTo>
                  <a:lnTo>
                    <a:pt x="4711" y="1661045"/>
                  </a:lnTo>
                  <a:lnTo>
                    <a:pt x="2540" y="1716189"/>
                  </a:lnTo>
                  <a:lnTo>
                    <a:pt x="0" y="1771777"/>
                  </a:lnTo>
                  <a:lnTo>
                    <a:pt x="0" y="3426523"/>
                  </a:lnTo>
                  <a:lnTo>
                    <a:pt x="2540" y="3482162"/>
                  </a:lnTo>
                  <a:lnTo>
                    <a:pt x="4711" y="3537331"/>
                  </a:lnTo>
                  <a:lnTo>
                    <a:pt x="6565" y="3592004"/>
                  </a:lnTo>
                  <a:lnTo>
                    <a:pt x="8102" y="3646093"/>
                  </a:lnTo>
                  <a:lnTo>
                    <a:pt x="9359" y="3699560"/>
                  </a:lnTo>
                  <a:lnTo>
                    <a:pt x="10363" y="3752342"/>
                  </a:lnTo>
                  <a:lnTo>
                    <a:pt x="11150" y="3804386"/>
                  </a:lnTo>
                  <a:lnTo>
                    <a:pt x="11747" y="3855631"/>
                  </a:lnTo>
                  <a:lnTo>
                    <a:pt x="12166" y="3906024"/>
                  </a:lnTo>
                  <a:lnTo>
                    <a:pt x="12446" y="3955491"/>
                  </a:lnTo>
                  <a:lnTo>
                    <a:pt x="12623" y="4004005"/>
                  </a:lnTo>
                  <a:lnTo>
                    <a:pt x="12750" y="4143133"/>
                  </a:lnTo>
                  <a:lnTo>
                    <a:pt x="13119" y="4204487"/>
                  </a:lnTo>
                  <a:lnTo>
                    <a:pt x="14122" y="4263428"/>
                  </a:lnTo>
                  <a:lnTo>
                    <a:pt x="15595" y="4319854"/>
                  </a:lnTo>
                  <a:lnTo>
                    <a:pt x="17386" y="4373715"/>
                  </a:lnTo>
                  <a:lnTo>
                    <a:pt x="19342" y="4424908"/>
                  </a:lnTo>
                  <a:lnTo>
                    <a:pt x="21297" y="4473372"/>
                  </a:lnTo>
                  <a:lnTo>
                    <a:pt x="23088" y="4519015"/>
                  </a:lnTo>
                  <a:lnTo>
                    <a:pt x="24561" y="4561764"/>
                  </a:lnTo>
                  <a:lnTo>
                    <a:pt x="25565" y="4601553"/>
                  </a:lnTo>
                  <a:lnTo>
                    <a:pt x="25933" y="4638281"/>
                  </a:lnTo>
                  <a:lnTo>
                    <a:pt x="29514" y="4601553"/>
                  </a:lnTo>
                  <a:lnTo>
                    <a:pt x="32372" y="4561764"/>
                  </a:lnTo>
                  <a:lnTo>
                    <a:pt x="34607" y="4519015"/>
                  </a:lnTo>
                  <a:lnTo>
                    <a:pt x="36283" y="4473372"/>
                  </a:lnTo>
                  <a:lnTo>
                    <a:pt x="37477" y="4424908"/>
                  </a:lnTo>
                  <a:lnTo>
                    <a:pt x="38290" y="4373715"/>
                  </a:lnTo>
                  <a:lnTo>
                    <a:pt x="38773" y="4319854"/>
                  </a:lnTo>
                  <a:lnTo>
                    <a:pt x="39027" y="4263428"/>
                  </a:lnTo>
                  <a:lnTo>
                    <a:pt x="39128" y="4143133"/>
                  </a:lnTo>
                  <a:lnTo>
                    <a:pt x="39319" y="4097883"/>
                  </a:lnTo>
                  <a:lnTo>
                    <a:pt x="39839" y="4051477"/>
                  </a:lnTo>
                  <a:lnTo>
                    <a:pt x="40640" y="4004005"/>
                  </a:lnTo>
                  <a:lnTo>
                    <a:pt x="41656" y="3955491"/>
                  </a:lnTo>
                  <a:lnTo>
                    <a:pt x="42849" y="3906024"/>
                  </a:lnTo>
                  <a:lnTo>
                    <a:pt x="44145" y="3855631"/>
                  </a:lnTo>
                  <a:lnTo>
                    <a:pt x="46863" y="3752342"/>
                  </a:lnTo>
                  <a:lnTo>
                    <a:pt x="48171" y="3699560"/>
                  </a:lnTo>
                  <a:lnTo>
                    <a:pt x="49352" y="3646093"/>
                  </a:lnTo>
                  <a:lnTo>
                    <a:pt x="50380" y="3592004"/>
                  </a:lnTo>
                  <a:lnTo>
                    <a:pt x="51181" y="3537331"/>
                  </a:lnTo>
                  <a:lnTo>
                    <a:pt x="51701" y="3482162"/>
                  </a:lnTo>
                  <a:lnTo>
                    <a:pt x="51879" y="3426523"/>
                  </a:lnTo>
                  <a:lnTo>
                    <a:pt x="51879" y="1771777"/>
                  </a:lnTo>
                  <a:close/>
                </a:path>
                <a:path w="416559" h="4638675">
                  <a:moveTo>
                    <a:pt x="416153" y="2187092"/>
                  </a:moveTo>
                  <a:lnTo>
                    <a:pt x="411048" y="1783181"/>
                  </a:lnTo>
                  <a:lnTo>
                    <a:pt x="403682" y="1537347"/>
                  </a:lnTo>
                  <a:lnTo>
                    <a:pt x="401497" y="998893"/>
                  </a:lnTo>
                  <a:lnTo>
                    <a:pt x="396303" y="752094"/>
                  </a:lnTo>
                  <a:lnTo>
                    <a:pt x="390931" y="612127"/>
                  </a:lnTo>
                  <a:lnTo>
                    <a:pt x="388874" y="433984"/>
                  </a:lnTo>
                  <a:lnTo>
                    <a:pt x="378714" y="82359"/>
                  </a:lnTo>
                  <a:lnTo>
                    <a:pt x="377736" y="0"/>
                  </a:lnTo>
                  <a:lnTo>
                    <a:pt x="352196" y="0"/>
                  </a:lnTo>
                  <a:lnTo>
                    <a:pt x="339585" y="491655"/>
                  </a:lnTo>
                  <a:lnTo>
                    <a:pt x="338607" y="612127"/>
                  </a:lnTo>
                  <a:lnTo>
                    <a:pt x="328841" y="898220"/>
                  </a:lnTo>
                  <a:lnTo>
                    <a:pt x="316471" y="1425321"/>
                  </a:lnTo>
                  <a:lnTo>
                    <a:pt x="312661" y="1537347"/>
                  </a:lnTo>
                  <a:lnTo>
                    <a:pt x="312661" y="3648024"/>
                  </a:lnTo>
                  <a:lnTo>
                    <a:pt x="334657" y="4480484"/>
                  </a:lnTo>
                  <a:lnTo>
                    <a:pt x="338607" y="4612208"/>
                  </a:lnTo>
                  <a:lnTo>
                    <a:pt x="350494" y="4610176"/>
                  </a:lnTo>
                  <a:lnTo>
                    <a:pt x="379044" y="4601222"/>
                  </a:lnTo>
                  <a:lnTo>
                    <a:pt x="390931" y="4599190"/>
                  </a:lnTo>
                  <a:lnTo>
                    <a:pt x="390931" y="4573117"/>
                  </a:lnTo>
                  <a:lnTo>
                    <a:pt x="398881" y="4336339"/>
                  </a:lnTo>
                  <a:lnTo>
                    <a:pt x="403682" y="3648024"/>
                  </a:lnTo>
                  <a:lnTo>
                    <a:pt x="412076" y="3354451"/>
                  </a:lnTo>
                  <a:lnTo>
                    <a:pt x="416153" y="2187092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9665431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12752" y="0"/>
                  </a:moveTo>
                  <a:lnTo>
                    <a:pt x="69" y="0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739" y="61446"/>
                  </a:lnTo>
                  <a:lnTo>
                    <a:pt x="24296" y="51600"/>
                  </a:lnTo>
                  <a:lnTo>
                    <a:pt x="20379" y="41836"/>
                  </a:lnTo>
                  <a:lnTo>
                    <a:pt x="12752" y="32196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639045" y="71333"/>
              <a:ext cx="66040" cy="885825"/>
            </a:xfrm>
            <a:custGeom>
              <a:avLst/>
              <a:gdLst/>
              <a:ahLst/>
              <a:cxnLst/>
              <a:rect l="l" t="t" r="r" b="b"/>
              <a:pathLst>
                <a:path w="66040" h="885825">
                  <a:moveTo>
                    <a:pt x="52330" y="0"/>
                  </a:moveTo>
                  <a:lnTo>
                    <a:pt x="26385" y="0"/>
                  </a:lnTo>
                  <a:lnTo>
                    <a:pt x="23346" y="40109"/>
                  </a:lnTo>
                  <a:lnTo>
                    <a:pt x="20766" y="82354"/>
                  </a:lnTo>
                  <a:lnTo>
                    <a:pt x="18552" y="126687"/>
                  </a:lnTo>
                  <a:lnTo>
                    <a:pt x="16612" y="173063"/>
                  </a:lnTo>
                  <a:lnTo>
                    <a:pt x="14856" y="221436"/>
                  </a:lnTo>
                  <a:lnTo>
                    <a:pt x="13192" y="271761"/>
                  </a:lnTo>
                  <a:lnTo>
                    <a:pt x="11528" y="323991"/>
                  </a:lnTo>
                  <a:lnTo>
                    <a:pt x="9772" y="378081"/>
                  </a:lnTo>
                  <a:lnTo>
                    <a:pt x="7833" y="433985"/>
                  </a:lnTo>
                  <a:lnTo>
                    <a:pt x="5619" y="491657"/>
                  </a:lnTo>
                  <a:lnTo>
                    <a:pt x="3038" y="551051"/>
                  </a:lnTo>
                  <a:lnTo>
                    <a:pt x="0" y="612122"/>
                  </a:lnTo>
                  <a:lnTo>
                    <a:pt x="0" y="885642"/>
                  </a:lnTo>
                  <a:lnTo>
                    <a:pt x="13192" y="885642"/>
                  </a:lnTo>
                  <a:lnTo>
                    <a:pt x="13192" y="872890"/>
                  </a:lnTo>
                  <a:lnTo>
                    <a:pt x="65522" y="872890"/>
                  </a:lnTo>
                  <a:lnTo>
                    <a:pt x="65522" y="612122"/>
                  </a:lnTo>
                  <a:lnTo>
                    <a:pt x="65263" y="551051"/>
                  </a:lnTo>
                  <a:lnTo>
                    <a:pt x="64545" y="491657"/>
                  </a:lnTo>
                  <a:lnTo>
                    <a:pt x="63461" y="433985"/>
                  </a:lnTo>
                  <a:lnTo>
                    <a:pt x="62102" y="378081"/>
                  </a:lnTo>
                  <a:lnTo>
                    <a:pt x="60560" y="323991"/>
                  </a:lnTo>
                  <a:lnTo>
                    <a:pt x="58926" y="271761"/>
                  </a:lnTo>
                  <a:lnTo>
                    <a:pt x="57292" y="221436"/>
                  </a:lnTo>
                  <a:lnTo>
                    <a:pt x="55750" y="173063"/>
                  </a:lnTo>
                  <a:lnTo>
                    <a:pt x="54391" y="126687"/>
                  </a:lnTo>
                  <a:lnTo>
                    <a:pt x="53307" y="82354"/>
                  </a:lnTo>
                  <a:lnTo>
                    <a:pt x="52589" y="40109"/>
                  </a:lnTo>
                  <a:lnTo>
                    <a:pt x="52330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9626406" y="944223"/>
              <a:ext cx="104139" cy="3752850"/>
            </a:xfrm>
            <a:custGeom>
              <a:avLst/>
              <a:gdLst/>
              <a:ahLst/>
              <a:cxnLst/>
              <a:rect l="l" t="t" r="r" b="b"/>
              <a:pathLst>
                <a:path w="104140" h="3752850">
                  <a:moveTo>
                    <a:pt x="78161" y="0"/>
                  </a:moveTo>
                  <a:lnTo>
                    <a:pt x="25831" y="0"/>
                  </a:lnTo>
                  <a:lnTo>
                    <a:pt x="25831" y="12752"/>
                  </a:lnTo>
                  <a:lnTo>
                    <a:pt x="12639" y="12752"/>
                  </a:lnTo>
                  <a:lnTo>
                    <a:pt x="12424" y="58358"/>
                  </a:lnTo>
                  <a:lnTo>
                    <a:pt x="11826" y="104836"/>
                  </a:lnTo>
                  <a:lnTo>
                    <a:pt x="10915" y="152156"/>
                  </a:lnTo>
                  <a:lnTo>
                    <a:pt x="9759" y="200283"/>
                  </a:lnTo>
                  <a:lnTo>
                    <a:pt x="8430" y="249187"/>
                  </a:lnTo>
                  <a:lnTo>
                    <a:pt x="5528" y="349191"/>
                  </a:lnTo>
                  <a:lnTo>
                    <a:pt x="4094" y="400227"/>
                  </a:lnTo>
                  <a:lnTo>
                    <a:pt x="2765" y="451910"/>
                  </a:lnTo>
                  <a:lnTo>
                    <a:pt x="1610" y="504206"/>
                  </a:lnTo>
                  <a:lnTo>
                    <a:pt x="698" y="557083"/>
                  </a:lnTo>
                  <a:lnTo>
                    <a:pt x="101" y="610503"/>
                  </a:lnTo>
                  <a:lnTo>
                    <a:pt x="0" y="2831350"/>
                  </a:lnTo>
                  <a:lnTo>
                    <a:pt x="323" y="2887073"/>
                  </a:lnTo>
                  <a:lnTo>
                    <a:pt x="830" y="2942287"/>
                  </a:lnTo>
                  <a:lnTo>
                    <a:pt x="1495" y="2996977"/>
                  </a:lnTo>
                  <a:lnTo>
                    <a:pt x="2291" y="3051131"/>
                  </a:lnTo>
                  <a:lnTo>
                    <a:pt x="3192" y="3104735"/>
                  </a:lnTo>
                  <a:lnTo>
                    <a:pt x="4172" y="3157775"/>
                  </a:lnTo>
                  <a:lnTo>
                    <a:pt x="5204" y="3210239"/>
                  </a:lnTo>
                  <a:lnTo>
                    <a:pt x="8353" y="3364038"/>
                  </a:lnTo>
                  <a:lnTo>
                    <a:pt x="9332" y="3414061"/>
                  </a:lnTo>
                  <a:lnTo>
                    <a:pt x="10233" y="3463441"/>
                  </a:lnTo>
                  <a:lnTo>
                    <a:pt x="11029" y="3512164"/>
                  </a:lnTo>
                  <a:lnTo>
                    <a:pt x="11694" y="3560217"/>
                  </a:lnTo>
                  <a:lnTo>
                    <a:pt x="12201" y="3607586"/>
                  </a:lnTo>
                  <a:lnTo>
                    <a:pt x="12525" y="3654257"/>
                  </a:lnTo>
                  <a:lnTo>
                    <a:pt x="12639" y="3752328"/>
                  </a:lnTo>
                  <a:lnTo>
                    <a:pt x="78161" y="3752328"/>
                  </a:lnTo>
                  <a:lnTo>
                    <a:pt x="78275" y="3654257"/>
                  </a:lnTo>
                  <a:lnTo>
                    <a:pt x="78599" y="3607586"/>
                  </a:lnTo>
                  <a:lnTo>
                    <a:pt x="79106" y="3560217"/>
                  </a:lnTo>
                  <a:lnTo>
                    <a:pt x="79771" y="3512164"/>
                  </a:lnTo>
                  <a:lnTo>
                    <a:pt x="80567" y="3463441"/>
                  </a:lnTo>
                  <a:lnTo>
                    <a:pt x="81468" y="3414061"/>
                  </a:lnTo>
                  <a:lnTo>
                    <a:pt x="82447" y="3364038"/>
                  </a:lnTo>
                  <a:lnTo>
                    <a:pt x="85596" y="3210239"/>
                  </a:lnTo>
                  <a:lnTo>
                    <a:pt x="86628" y="3157775"/>
                  </a:lnTo>
                  <a:lnTo>
                    <a:pt x="87608" y="3104735"/>
                  </a:lnTo>
                  <a:lnTo>
                    <a:pt x="88509" y="3051131"/>
                  </a:lnTo>
                  <a:lnTo>
                    <a:pt x="89305" y="2996977"/>
                  </a:lnTo>
                  <a:lnTo>
                    <a:pt x="89970" y="2942287"/>
                  </a:lnTo>
                  <a:lnTo>
                    <a:pt x="90477" y="2887073"/>
                  </a:lnTo>
                  <a:lnTo>
                    <a:pt x="90801" y="2831350"/>
                  </a:lnTo>
                  <a:lnTo>
                    <a:pt x="91001" y="2726645"/>
                  </a:lnTo>
                  <a:lnTo>
                    <a:pt x="91250" y="2677983"/>
                  </a:lnTo>
                  <a:lnTo>
                    <a:pt x="91645" y="2629143"/>
                  </a:lnTo>
                  <a:lnTo>
                    <a:pt x="92168" y="2580127"/>
                  </a:lnTo>
                  <a:lnTo>
                    <a:pt x="92802" y="2530933"/>
                  </a:lnTo>
                  <a:lnTo>
                    <a:pt x="93530" y="2481562"/>
                  </a:lnTo>
                  <a:lnTo>
                    <a:pt x="94335" y="2432014"/>
                  </a:lnTo>
                  <a:lnTo>
                    <a:pt x="95199" y="2382289"/>
                  </a:lnTo>
                  <a:lnTo>
                    <a:pt x="98914" y="2181618"/>
                  </a:lnTo>
                  <a:lnTo>
                    <a:pt x="99822" y="2131007"/>
                  </a:lnTo>
                  <a:lnTo>
                    <a:pt x="100687" y="2080219"/>
                  </a:lnTo>
                  <a:lnTo>
                    <a:pt x="101491" y="2029255"/>
                  </a:lnTo>
                  <a:lnTo>
                    <a:pt x="102219" y="1978113"/>
                  </a:lnTo>
                  <a:lnTo>
                    <a:pt x="102853" y="1926794"/>
                  </a:lnTo>
                  <a:lnTo>
                    <a:pt x="103376" y="1875298"/>
                  </a:lnTo>
                  <a:lnTo>
                    <a:pt x="103771" y="1823625"/>
                  </a:lnTo>
                  <a:lnTo>
                    <a:pt x="104020" y="1771774"/>
                  </a:lnTo>
                  <a:lnTo>
                    <a:pt x="104020" y="1669406"/>
                  </a:lnTo>
                  <a:lnTo>
                    <a:pt x="103771" y="1618914"/>
                  </a:lnTo>
                  <a:lnTo>
                    <a:pt x="103376" y="1568295"/>
                  </a:lnTo>
                  <a:lnTo>
                    <a:pt x="102853" y="1517575"/>
                  </a:lnTo>
                  <a:lnTo>
                    <a:pt x="102219" y="1466780"/>
                  </a:lnTo>
                  <a:lnTo>
                    <a:pt x="101491" y="1415934"/>
                  </a:lnTo>
                  <a:lnTo>
                    <a:pt x="100687" y="1365063"/>
                  </a:lnTo>
                  <a:lnTo>
                    <a:pt x="99822" y="1314193"/>
                  </a:lnTo>
                  <a:lnTo>
                    <a:pt x="98914" y="1263348"/>
                  </a:lnTo>
                  <a:lnTo>
                    <a:pt x="96107" y="1111223"/>
                  </a:lnTo>
                  <a:lnTo>
                    <a:pt x="95199" y="1060735"/>
                  </a:lnTo>
                  <a:lnTo>
                    <a:pt x="94335" y="1010399"/>
                  </a:lnTo>
                  <a:lnTo>
                    <a:pt x="93530" y="960241"/>
                  </a:lnTo>
                  <a:lnTo>
                    <a:pt x="92802" y="910287"/>
                  </a:lnTo>
                  <a:lnTo>
                    <a:pt x="92168" y="860561"/>
                  </a:lnTo>
                  <a:lnTo>
                    <a:pt x="91645" y="811090"/>
                  </a:lnTo>
                  <a:lnTo>
                    <a:pt x="91250" y="761897"/>
                  </a:lnTo>
                  <a:lnTo>
                    <a:pt x="91001" y="713009"/>
                  </a:lnTo>
                  <a:lnTo>
                    <a:pt x="90868" y="557036"/>
                  </a:lnTo>
                  <a:lnTo>
                    <a:pt x="90758" y="504049"/>
                  </a:lnTo>
                  <a:lnTo>
                    <a:pt x="90543" y="451538"/>
                  </a:lnTo>
                  <a:lnTo>
                    <a:pt x="90189" y="399502"/>
                  </a:lnTo>
                  <a:lnTo>
                    <a:pt x="89660" y="347937"/>
                  </a:lnTo>
                  <a:lnTo>
                    <a:pt x="88923" y="296842"/>
                  </a:lnTo>
                  <a:lnTo>
                    <a:pt x="87942" y="246215"/>
                  </a:lnTo>
                  <a:lnTo>
                    <a:pt x="86683" y="196052"/>
                  </a:lnTo>
                  <a:lnTo>
                    <a:pt x="85110" y="146351"/>
                  </a:lnTo>
                  <a:lnTo>
                    <a:pt x="83188" y="97110"/>
                  </a:lnTo>
                  <a:lnTo>
                    <a:pt x="80884" y="48327"/>
                  </a:lnTo>
                  <a:lnTo>
                    <a:pt x="78161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9326383" y="423128"/>
              <a:ext cx="26670" cy="612140"/>
            </a:xfrm>
            <a:custGeom>
              <a:avLst/>
              <a:gdLst/>
              <a:ahLst/>
              <a:cxnLst/>
              <a:rect l="l" t="t" r="r" b="b"/>
              <a:pathLst>
                <a:path w="26670" h="612140">
                  <a:moveTo>
                    <a:pt x="0" y="612122"/>
                  </a:moveTo>
                  <a:lnTo>
                    <a:pt x="26385" y="612122"/>
                  </a:lnTo>
                  <a:lnTo>
                    <a:pt x="26385" y="0"/>
                  </a:lnTo>
                  <a:lnTo>
                    <a:pt x="0" y="0"/>
                  </a:lnTo>
                  <a:lnTo>
                    <a:pt x="0" y="612122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9313629" y="1035250"/>
              <a:ext cx="52069" cy="3570604"/>
            </a:xfrm>
            <a:custGeom>
              <a:avLst/>
              <a:gdLst/>
              <a:ahLst/>
              <a:cxnLst/>
              <a:rect l="l" t="t" r="r" b="b"/>
              <a:pathLst>
                <a:path w="52070" h="3570604">
                  <a:moveTo>
                    <a:pt x="39137" y="0"/>
                  </a:moveTo>
                  <a:lnTo>
                    <a:pt x="29449" y="206"/>
                  </a:lnTo>
                  <a:lnTo>
                    <a:pt x="20998" y="1649"/>
                  </a:lnTo>
                  <a:lnTo>
                    <a:pt x="15020" y="5565"/>
                  </a:lnTo>
                  <a:lnTo>
                    <a:pt x="12752" y="13192"/>
                  </a:lnTo>
                  <a:lnTo>
                    <a:pt x="12752" y="91466"/>
                  </a:lnTo>
                  <a:lnTo>
                    <a:pt x="12566" y="136721"/>
                  </a:lnTo>
                  <a:lnTo>
                    <a:pt x="12046" y="183116"/>
                  </a:lnTo>
                  <a:lnTo>
                    <a:pt x="11246" y="230594"/>
                  </a:lnTo>
                  <a:lnTo>
                    <a:pt x="10224" y="279098"/>
                  </a:lnTo>
                  <a:lnTo>
                    <a:pt x="9034" y="328569"/>
                  </a:lnTo>
                  <a:lnTo>
                    <a:pt x="7733" y="378950"/>
                  </a:lnTo>
                  <a:lnTo>
                    <a:pt x="5019" y="482212"/>
                  </a:lnTo>
                  <a:lnTo>
                    <a:pt x="3718" y="534978"/>
                  </a:lnTo>
                  <a:lnTo>
                    <a:pt x="2528" y="588424"/>
                  </a:lnTo>
                  <a:lnTo>
                    <a:pt x="1505" y="642492"/>
                  </a:lnTo>
                  <a:lnTo>
                    <a:pt x="706" y="697124"/>
                  </a:lnTo>
                  <a:lnTo>
                    <a:pt x="185" y="752263"/>
                  </a:lnTo>
                  <a:lnTo>
                    <a:pt x="0" y="807852"/>
                  </a:lnTo>
                  <a:lnTo>
                    <a:pt x="0" y="2462605"/>
                  </a:lnTo>
                  <a:lnTo>
                    <a:pt x="185" y="2518238"/>
                  </a:lnTo>
                  <a:lnTo>
                    <a:pt x="706" y="2573414"/>
                  </a:lnTo>
                  <a:lnTo>
                    <a:pt x="1505" y="2628079"/>
                  </a:lnTo>
                  <a:lnTo>
                    <a:pt x="2528" y="2682173"/>
                  </a:lnTo>
                  <a:lnTo>
                    <a:pt x="3718" y="2735640"/>
                  </a:lnTo>
                  <a:lnTo>
                    <a:pt x="5019" y="2788424"/>
                  </a:lnTo>
                  <a:lnTo>
                    <a:pt x="7733" y="2891710"/>
                  </a:lnTo>
                  <a:lnTo>
                    <a:pt x="9034" y="2942098"/>
                  </a:lnTo>
                  <a:lnTo>
                    <a:pt x="10224" y="2991574"/>
                  </a:lnTo>
                  <a:lnTo>
                    <a:pt x="11246" y="3040080"/>
                  </a:lnTo>
                  <a:lnTo>
                    <a:pt x="12046" y="3087560"/>
                  </a:lnTo>
                  <a:lnTo>
                    <a:pt x="12566" y="3133956"/>
                  </a:lnTo>
                  <a:lnTo>
                    <a:pt x="12752" y="3179211"/>
                  </a:lnTo>
                  <a:lnTo>
                    <a:pt x="12752" y="3570099"/>
                  </a:lnTo>
                  <a:lnTo>
                    <a:pt x="25945" y="3570099"/>
                  </a:lnTo>
                  <a:lnTo>
                    <a:pt x="26512" y="3529794"/>
                  </a:lnTo>
                  <a:lnTo>
                    <a:pt x="28006" y="3487045"/>
                  </a:lnTo>
                  <a:lnTo>
                    <a:pt x="30119" y="3441851"/>
                  </a:lnTo>
                  <a:lnTo>
                    <a:pt x="32541" y="3394212"/>
                  </a:lnTo>
                  <a:lnTo>
                    <a:pt x="34963" y="3344129"/>
                  </a:lnTo>
                  <a:lnTo>
                    <a:pt x="37076" y="3291601"/>
                  </a:lnTo>
                  <a:lnTo>
                    <a:pt x="38570" y="3236628"/>
                  </a:lnTo>
                  <a:lnTo>
                    <a:pt x="39137" y="3179211"/>
                  </a:lnTo>
                  <a:lnTo>
                    <a:pt x="39137" y="2462605"/>
                  </a:lnTo>
                  <a:lnTo>
                    <a:pt x="39281" y="2413449"/>
                  </a:lnTo>
                  <a:lnTo>
                    <a:pt x="39685" y="2363739"/>
                  </a:lnTo>
                  <a:lnTo>
                    <a:pt x="40314" y="2313534"/>
                  </a:lnTo>
                  <a:lnTo>
                    <a:pt x="41130" y="2262890"/>
                  </a:lnTo>
                  <a:lnTo>
                    <a:pt x="42095" y="2211864"/>
                  </a:lnTo>
                  <a:lnTo>
                    <a:pt x="43172" y="2160514"/>
                  </a:lnTo>
                  <a:lnTo>
                    <a:pt x="44324" y="2108896"/>
                  </a:lnTo>
                  <a:lnTo>
                    <a:pt x="46703" y="2005088"/>
                  </a:lnTo>
                  <a:lnTo>
                    <a:pt x="47855" y="1953011"/>
                  </a:lnTo>
                  <a:lnTo>
                    <a:pt x="48932" y="1900896"/>
                  </a:lnTo>
                  <a:lnTo>
                    <a:pt x="49898" y="1848799"/>
                  </a:lnTo>
                  <a:lnTo>
                    <a:pt x="50713" y="1796777"/>
                  </a:lnTo>
                  <a:lnTo>
                    <a:pt x="51342" y="1744888"/>
                  </a:lnTo>
                  <a:lnTo>
                    <a:pt x="51747" y="1693189"/>
                  </a:lnTo>
                  <a:lnTo>
                    <a:pt x="51890" y="1641737"/>
                  </a:lnTo>
                  <a:lnTo>
                    <a:pt x="51747" y="1588000"/>
                  </a:lnTo>
                  <a:lnTo>
                    <a:pt x="51342" y="1534301"/>
                  </a:lnTo>
                  <a:lnTo>
                    <a:pt x="50713" y="1480678"/>
                  </a:lnTo>
                  <a:lnTo>
                    <a:pt x="49898" y="1427168"/>
                  </a:lnTo>
                  <a:lnTo>
                    <a:pt x="48932" y="1373810"/>
                  </a:lnTo>
                  <a:lnTo>
                    <a:pt x="47855" y="1320643"/>
                  </a:lnTo>
                  <a:lnTo>
                    <a:pt x="46703" y="1267704"/>
                  </a:lnTo>
                  <a:lnTo>
                    <a:pt x="44324" y="1162665"/>
                  </a:lnTo>
                  <a:lnTo>
                    <a:pt x="43172" y="1110641"/>
                  </a:lnTo>
                  <a:lnTo>
                    <a:pt x="42095" y="1058999"/>
                  </a:lnTo>
                  <a:lnTo>
                    <a:pt x="41130" y="1007777"/>
                  </a:lnTo>
                  <a:lnTo>
                    <a:pt x="40314" y="957013"/>
                  </a:lnTo>
                  <a:lnTo>
                    <a:pt x="39685" y="906745"/>
                  </a:lnTo>
                  <a:lnTo>
                    <a:pt x="39281" y="857012"/>
                  </a:lnTo>
                  <a:lnTo>
                    <a:pt x="39137" y="807852"/>
                  </a:lnTo>
                  <a:lnTo>
                    <a:pt x="39137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779333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23678" y="0"/>
                  </a:moveTo>
                  <a:lnTo>
                    <a:pt x="2671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945" y="32196"/>
                  </a:lnTo>
                  <a:lnTo>
                    <a:pt x="23678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8427529" y="71335"/>
              <a:ext cx="417195" cy="4586605"/>
            </a:xfrm>
            <a:custGeom>
              <a:avLst/>
              <a:gdLst/>
              <a:ahLst/>
              <a:cxnLst/>
              <a:rect l="l" t="t" r="r" b="b"/>
              <a:pathLst>
                <a:path w="417195" h="4586605">
                  <a:moveTo>
                    <a:pt x="51892" y="1771777"/>
                  </a:moveTo>
                  <a:lnTo>
                    <a:pt x="51701" y="1716189"/>
                  </a:lnTo>
                  <a:lnTo>
                    <a:pt x="51181" y="1661045"/>
                  </a:lnTo>
                  <a:lnTo>
                    <a:pt x="50380" y="1606410"/>
                  </a:lnTo>
                  <a:lnTo>
                    <a:pt x="49352" y="1552346"/>
                  </a:lnTo>
                  <a:lnTo>
                    <a:pt x="48171" y="1498904"/>
                  </a:lnTo>
                  <a:lnTo>
                    <a:pt x="46863" y="1446136"/>
                  </a:lnTo>
                  <a:lnTo>
                    <a:pt x="44157" y="1342872"/>
                  </a:lnTo>
                  <a:lnTo>
                    <a:pt x="42849" y="1292491"/>
                  </a:lnTo>
                  <a:lnTo>
                    <a:pt x="41656" y="1243025"/>
                  </a:lnTo>
                  <a:lnTo>
                    <a:pt x="40640" y="1194511"/>
                  </a:lnTo>
                  <a:lnTo>
                    <a:pt x="39839" y="1147038"/>
                  </a:lnTo>
                  <a:lnTo>
                    <a:pt x="39319" y="1100645"/>
                  </a:lnTo>
                  <a:lnTo>
                    <a:pt x="39128" y="1055382"/>
                  </a:lnTo>
                  <a:lnTo>
                    <a:pt x="39128" y="547039"/>
                  </a:lnTo>
                  <a:lnTo>
                    <a:pt x="31508" y="467004"/>
                  </a:lnTo>
                  <a:lnTo>
                    <a:pt x="27584" y="405396"/>
                  </a:lnTo>
                  <a:lnTo>
                    <a:pt x="26149" y="365798"/>
                  </a:lnTo>
                  <a:lnTo>
                    <a:pt x="25946" y="351802"/>
                  </a:lnTo>
                  <a:lnTo>
                    <a:pt x="25946" y="547039"/>
                  </a:lnTo>
                  <a:lnTo>
                    <a:pt x="25577" y="587273"/>
                  </a:lnTo>
                  <a:lnTo>
                    <a:pt x="24612" y="629843"/>
                  </a:lnTo>
                  <a:lnTo>
                    <a:pt x="23190" y="674776"/>
                  </a:lnTo>
                  <a:lnTo>
                    <a:pt x="21450" y="722058"/>
                  </a:lnTo>
                  <a:lnTo>
                    <a:pt x="19570" y="771702"/>
                  </a:lnTo>
                  <a:lnTo>
                    <a:pt x="17678" y="823696"/>
                  </a:lnTo>
                  <a:lnTo>
                    <a:pt x="15938" y="878065"/>
                  </a:lnTo>
                  <a:lnTo>
                    <a:pt x="14516" y="934808"/>
                  </a:lnTo>
                  <a:lnTo>
                    <a:pt x="13550" y="993914"/>
                  </a:lnTo>
                  <a:lnTo>
                    <a:pt x="13182" y="1055382"/>
                  </a:lnTo>
                  <a:lnTo>
                    <a:pt x="13182" y="1771777"/>
                  </a:lnTo>
                  <a:lnTo>
                    <a:pt x="13042" y="1820938"/>
                  </a:lnTo>
                  <a:lnTo>
                    <a:pt x="12623" y="1870671"/>
                  </a:lnTo>
                  <a:lnTo>
                    <a:pt x="11976" y="1920938"/>
                  </a:lnTo>
                  <a:lnTo>
                    <a:pt x="11125" y="1971700"/>
                  </a:lnTo>
                  <a:lnTo>
                    <a:pt x="10134" y="2022919"/>
                  </a:lnTo>
                  <a:lnTo>
                    <a:pt x="9017" y="2074557"/>
                  </a:lnTo>
                  <a:lnTo>
                    <a:pt x="7823" y="2126589"/>
                  </a:lnTo>
                  <a:lnTo>
                    <a:pt x="5359" y="2231631"/>
                  </a:lnTo>
                  <a:lnTo>
                    <a:pt x="4165" y="2284565"/>
                  </a:lnTo>
                  <a:lnTo>
                    <a:pt x="3060" y="2337727"/>
                  </a:lnTo>
                  <a:lnTo>
                    <a:pt x="2057" y="2391092"/>
                  </a:lnTo>
                  <a:lnTo>
                    <a:pt x="1219" y="2444597"/>
                  </a:lnTo>
                  <a:lnTo>
                    <a:pt x="558" y="2498217"/>
                  </a:lnTo>
                  <a:lnTo>
                    <a:pt x="139" y="2551925"/>
                  </a:lnTo>
                  <a:lnTo>
                    <a:pt x="0" y="2605659"/>
                  </a:lnTo>
                  <a:lnTo>
                    <a:pt x="139" y="2657106"/>
                  </a:lnTo>
                  <a:lnTo>
                    <a:pt x="558" y="2708808"/>
                  </a:lnTo>
                  <a:lnTo>
                    <a:pt x="1219" y="2760700"/>
                  </a:lnTo>
                  <a:lnTo>
                    <a:pt x="2057" y="2812719"/>
                  </a:lnTo>
                  <a:lnTo>
                    <a:pt x="3060" y="2864815"/>
                  </a:lnTo>
                  <a:lnTo>
                    <a:pt x="4165" y="2916936"/>
                  </a:lnTo>
                  <a:lnTo>
                    <a:pt x="5359" y="2969006"/>
                  </a:lnTo>
                  <a:lnTo>
                    <a:pt x="7823" y="3072815"/>
                  </a:lnTo>
                  <a:lnTo>
                    <a:pt x="9017" y="3124441"/>
                  </a:lnTo>
                  <a:lnTo>
                    <a:pt x="10134" y="3175787"/>
                  </a:lnTo>
                  <a:lnTo>
                    <a:pt x="11125" y="3226816"/>
                  </a:lnTo>
                  <a:lnTo>
                    <a:pt x="11976" y="3277451"/>
                  </a:lnTo>
                  <a:lnTo>
                    <a:pt x="12623" y="3327666"/>
                  </a:lnTo>
                  <a:lnTo>
                    <a:pt x="13042" y="3377374"/>
                  </a:lnTo>
                  <a:lnTo>
                    <a:pt x="13182" y="3426523"/>
                  </a:lnTo>
                  <a:lnTo>
                    <a:pt x="13182" y="4143133"/>
                  </a:lnTo>
                  <a:lnTo>
                    <a:pt x="13627" y="4199077"/>
                  </a:lnTo>
                  <a:lnTo>
                    <a:pt x="14795" y="4253839"/>
                  </a:lnTo>
                  <a:lnTo>
                    <a:pt x="16497" y="4307217"/>
                  </a:lnTo>
                  <a:lnTo>
                    <a:pt x="18503" y="4358983"/>
                  </a:lnTo>
                  <a:lnTo>
                    <a:pt x="22631" y="4456811"/>
                  </a:lnTo>
                  <a:lnTo>
                    <a:pt x="24333" y="4502455"/>
                  </a:lnTo>
                  <a:lnTo>
                    <a:pt x="25501" y="4545635"/>
                  </a:lnTo>
                  <a:lnTo>
                    <a:pt x="25946" y="4586135"/>
                  </a:lnTo>
                  <a:lnTo>
                    <a:pt x="39128" y="4586135"/>
                  </a:lnTo>
                  <a:lnTo>
                    <a:pt x="39128" y="4143133"/>
                  </a:lnTo>
                  <a:lnTo>
                    <a:pt x="39319" y="4097883"/>
                  </a:lnTo>
                  <a:lnTo>
                    <a:pt x="39839" y="4051477"/>
                  </a:lnTo>
                  <a:lnTo>
                    <a:pt x="40640" y="4004005"/>
                  </a:lnTo>
                  <a:lnTo>
                    <a:pt x="41656" y="3955491"/>
                  </a:lnTo>
                  <a:lnTo>
                    <a:pt x="42849" y="3906024"/>
                  </a:lnTo>
                  <a:lnTo>
                    <a:pt x="44157" y="3855631"/>
                  </a:lnTo>
                  <a:lnTo>
                    <a:pt x="46863" y="3752342"/>
                  </a:lnTo>
                  <a:lnTo>
                    <a:pt x="48171" y="3699560"/>
                  </a:lnTo>
                  <a:lnTo>
                    <a:pt x="49352" y="3646093"/>
                  </a:lnTo>
                  <a:lnTo>
                    <a:pt x="50380" y="3592004"/>
                  </a:lnTo>
                  <a:lnTo>
                    <a:pt x="51181" y="3537331"/>
                  </a:lnTo>
                  <a:lnTo>
                    <a:pt x="51701" y="3482162"/>
                  </a:lnTo>
                  <a:lnTo>
                    <a:pt x="51892" y="3426523"/>
                  </a:lnTo>
                  <a:lnTo>
                    <a:pt x="51892" y="1771777"/>
                  </a:lnTo>
                  <a:close/>
                </a:path>
                <a:path w="417195" h="4586605">
                  <a:moveTo>
                    <a:pt x="416877" y="1537347"/>
                  </a:moveTo>
                  <a:lnTo>
                    <a:pt x="394754" y="704735"/>
                  </a:lnTo>
                  <a:lnTo>
                    <a:pt x="390931" y="612127"/>
                  </a:lnTo>
                  <a:lnTo>
                    <a:pt x="388874" y="433984"/>
                  </a:lnTo>
                  <a:lnTo>
                    <a:pt x="378714" y="82359"/>
                  </a:lnTo>
                  <a:lnTo>
                    <a:pt x="377736" y="0"/>
                  </a:lnTo>
                  <a:lnTo>
                    <a:pt x="352196" y="0"/>
                  </a:lnTo>
                  <a:lnTo>
                    <a:pt x="339585" y="491655"/>
                  </a:lnTo>
                  <a:lnTo>
                    <a:pt x="326288" y="1425321"/>
                  </a:lnTo>
                  <a:lnTo>
                    <a:pt x="325856" y="1537347"/>
                  </a:lnTo>
                  <a:lnTo>
                    <a:pt x="317461" y="1833130"/>
                  </a:lnTo>
                  <a:lnTo>
                    <a:pt x="313385" y="3003905"/>
                  </a:lnTo>
                  <a:lnTo>
                    <a:pt x="318490" y="3403828"/>
                  </a:lnTo>
                  <a:lnTo>
                    <a:pt x="325856" y="3648024"/>
                  </a:lnTo>
                  <a:lnTo>
                    <a:pt x="327748" y="4127919"/>
                  </a:lnTo>
                  <a:lnTo>
                    <a:pt x="332968" y="4372267"/>
                  </a:lnTo>
                  <a:lnTo>
                    <a:pt x="338607" y="4507992"/>
                  </a:lnTo>
                  <a:lnTo>
                    <a:pt x="403682" y="4507992"/>
                  </a:lnTo>
                  <a:lnTo>
                    <a:pt x="416369" y="3757307"/>
                  </a:lnTo>
                  <a:lnTo>
                    <a:pt x="416877" y="1537347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8179952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23678" y="0"/>
                  </a:moveTo>
                  <a:lnTo>
                    <a:pt x="2671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945" y="32196"/>
                  </a:lnTo>
                  <a:lnTo>
                    <a:pt x="23678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841336" y="71335"/>
              <a:ext cx="403225" cy="4638675"/>
            </a:xfrm>
            <a:custGeom>
              <a:avLst/>
              <a:gdLst/>
              <a:ahLst/>
              <a:cxnLst/>
              <a:rect l="l" t="t" r="r" b="b"/>
              <a:pathLst>
                <a:path w="403225" h="4638675">
                  <a:moveTo>
                    <a:pt x="25946" y="885647"/>
                  </a:moveTo>
                  <a:lnTo>
                    <a:pt x="25222" y="830681"/>
                  </a:lnTo>
                  <a:lnTo>
                    <a:pt x="23329" y="777519"/>
                  </a:lnTo>
                  <a:lnTo>
                    <a:pt x="20751" y="726389"/>
                  </a:lnTo>
                  <a:lnTo>
                    <a:pt x="17945" y="677545"/>
                  </a:lnTo>
                  <a:lnTo>
                    <a:pt x="15367" y="631215"/>
                  </a:lnTo>
                  <a:lnTo>
                    <a:pt x="13487" y="587629"/>
                  </a:lnTo>
                  <a:lnTo>
                    <a:pt x="12750" y="547039"/>
                  </a:lnTo>
                  <a:lnTo>
                    <a:pt x="8026" y="587629"/>
                  </a:lnTo>
                  <a:lnTo>
                    <a:pt x="4648" y="631215"/>
                  </a:lnTo>
                  <a:lnTo>
                    <a:pt x="2374" y="677545"/>
                  </a:lnTo>
                  <a:lnTo>
                    <a:pt x="1003" y="726389"/>
                  </a:lnTo>
                  <a:lnTo>
                    <a:pt x="304" y="777519"/>
                  </a:lnTo>
                  <a:lnTo>
                    <a:pt x="38" y="830681"/>
                  </a:lnTo>
                  <a:lnTo>
                    <a:pt x="0" y="885647"/>
                  </a:lnTo>
                  <a:lnTo>
                    <a:pt x="25946" y="885647"/>
                  </a:lnTo>
                  <a:close/>
                </a:path>
                <a:path w="403225" h="4638675">
                  <a:moveTo>
                    <a:pt x="402958" y="2187092"/>
                  </a:moveTo>
                  <a:lnTo>
                    <a:pt x="397852" y="1783181"/>
                  </a:lnTo>
                  <a:lnTo>
                    <a:pt x="390499" y="1537347"/>
                  </a:lnTo>
                  <a:lnTo>
                    <a:pt x="377863" y="658075"/>
                  </a:lnTo>
                  <a:lnTo>
                    <a:pt x="376770" y="491655"/>
                  </a:lnTo>
                  <a:lnTo>
                    <a:pt x="364820" y="40119"/>
                  </a:lnTo>
                  <a:lnTo>
                    <a:pt x="364553" y="0"/>
                  </a:lnTo>
                  <a:lnTo>
                    <a:pt x="339013" y="0"/>
                  </a:lnTo>
                  <a:lnTo>
                    <a:pt x="326390" y="491655"/>
                  </a:lnTo>
                  <a:lnTo>
                    <a:pt x="325412" y="612127"/>
                  </a:lnTo>
                  <a:lnTo>
                    <a:pt x="307657" y="1050163"/>
                  </a:lnTo>
                  <a:lnTo>
                    <a:pt x="301282" y="1315364"/>
                  </a:lnTo>
                  <a:lnTo>
                    <a:pt x="299935" y="3759962"/>
                  </a:lnTo>
                  <a:lnTo>
                    <a:pt x="306095" y="4083139"/>
                  </a:lnTo>
                  <a:lnTo>
                    <a:pt x="325412" y="4573117"/>
                  </a:lnTo>
                  <a:lnTo>
                    <a:pt x="325412" y="4638281"/>
                  </a:lnTo>
                  <a:lnTo>
                    <a:pt x="377748" y="4638281"/>
                  </a:lnTo>
                  <a:lnTo>
                    <a:pt x="381050" y="4286961"/>
                  </a:lnTo>
                  <a:lnTo>
                    <a:pt x="390067" y="3759962"/>
                  </a:lnTo>
                  <a:lnTo>
                    <a:pt x="390499" y="3648024"/>
                  </a:lnTo>
                  <a:lnTo>
                    <a:pt x="398881" y="3354451"/>
                  </a:lnTo>
                  <a:lnTo>
                    <a:pt x="402958" y="2187092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7828150" y="956976"/>
              <a:ext cx="52069" cy="3752850"/>
            </a:xfrm>
            <a:custGeom>
              <a:avLst/>
              <a:gdLst/>
              <a:ahLst/>
              <a:cxnLst/>
              <a:rect l="l" t="t" r="r" b="b"/>
              <a:pathLst>
                <a:path w="52070" h="3752850">
                  <a:moveTo>
                    <a:pt x="39137" y="0"/>
                  </a:moveTo>
                  <a:lnTo>
                    <a:pt x="13192" y="0"/>
                  </a:lnTo>
                  <a:lnTo>
                    <a:pt x="13192" y="169740"/>
                  </a:lnTo>
                  <a:lnTo>
                    <a:pt x="13000" y="214995"/>
                  </a:lnTo>
                  <a:lnTo>
                    <a:pt x="12461" y="261390"/>
                  </a:lnTo>
                  <a:lnTo>
                    <a:pt x="11634" y="308869"/>
                  </a:lnTo>
                  <a:lnTo>
                    <a:pt x="10577" y="357372"/>
                  </a:lnTo>
                  <a:lnTo>
                    <a:pt x="9346" y="406843"/>
                  </a:lnTo>
                  <a:lnTo>
                    <a:pt x="8000" y="457224"/>
                  </a:lnTo>
                  <a:lnTo>
                    <a:pt x="5192" y="560487"/>
                  </a:lnTo>
                  <a:lnTo>
                    <a:pt x="3846" y="613253"/>
                  </a:lnTo>
                  <a:lnTo>
                    <a:pt x="2615" y="666698"/>
                  </a:lnTo>
                  <a:lnTo>
                    <a:pt x="1557" y="720766"/>
                  </a:lnTo>
                  <a:lnTo>
                    <a:pt x="730" y="775398"/>
                  </a:lnTo>
                  <a:lnTo>
                    <a:pt x="192" y="830537"/>
                  </a:lnTo>
                  <a:lnTo>
                    <a:pt x="0" y="886126"/>
                  </a:lnTo>
                  <a:lnTo>
                    <a:pt x="0" y="2540880"/>
                  </a:lnTo>
                  <a:lnTo>
                    <a:pt x="192" y="2596512"/>
                  </a:lnTo>
                  <a:lnTo>
                    <a:pt x="730" y="2651689"/>
                  </a:lnTo>
                  <a:lnTo>
                    <a:pt x="1557" y="2706353"/>
                  </a:lnTo>
                  <a:lnTo>
                    <a:pt x="2615" y="2760447"/>
                  </a:lnTo>
                  <a:lnTo>
                    <a:pt x="3846" y="2813914"/>
                  </a:lnTo>
                  <a:lnTo>
                    <a:pt x="5192" y="2866698"/>
                  </a:lnTo>
                  <a:lnTo>
                    <a:pt x="8000" y="2969984"/>
                  </a:lnTo>
                  <a:lnTo>
                    <a:pt x="9346" y="3020372"/>
                  </a:lnTo>
                  <a:lnTo>
                    <a:pt x="10577" y="3069848"/>
                  </a:lnTo>
                  <a:lnTo>
                    <a:pt x="11634" y="3118355"/>
                  </a:lnTo>
                  <a:lnTo>
                    <a:pt x="12461" y="3165834"/>
                  </a:lnTo>
                  <a:lnTo>
                    <a:pt x="13000" y="3212230"/>
                  </a:lnTo>
                  <a:lnTo>
                    <a:pt x="13192" y="3257485"/>
                  </a:lnTo>
                  <a:lnTo>
                    <a:pt x="13294" y="3371531"/>
                  </a:lnTo>
                  <a:lnTo>
                    <a:pt x="13536" y="3426012"/>
                  </a:lnTo>
                  <a:lnTo>
                    <a:pt x="14008" y="3478694"/>
                  </a:lnTo>
                  <a:lnTo>
                    <a:pt x="14786" y="3529499"/>
                  </a:lnTo>
                  <a:lnTo>
                    <a:pt x="15947" y="3578349"/>
                  </a:lnTo>
                  <a:lnTo>
                    <a:pt x="17566" y="3625166"/>
                  </a:lnTo>
                  <a:lnTo>
                    <a:pt x="19721" y="3669871"/>
                  </a:lnTo>
                  <a:lnTo>
                    <a:pt x="22489" y="3712387"/>
                  </a:lnTo>
                  <a:lnTo>
                    <a:pt x="25945" y="3752636"/>
                  </a:lnTo>
                  <a:lnTo>
                    <a:pt x="29520" y="3712387"/>
                  </a:lnTo>
                  <a:lnTo>
                    <a:pt x="32383" y="3669871"/>
                  </a:lnTo>
                  <a:lnTo>
                    <a:pt x="34612" y="3625166"/>
                  </a:lnTo>
                  <a:lnTo>
                    <a:pt x="36288" y="3578349"/>
                  </a:lnTo>
                  <a:lnTo>
                    <a:pt x="37488" y="3529499"/>
                  </a:lnTo>
                  <a:lnTo>
                    <a:pt x="38293" y="3478694"/>
                  </a:lnTo>
                  <a:lnTo>
                    <a:pt x="38781" y="3426012"/>
                  </a:lnTo>
                  <a:lnTo>
                    <a:pt x="39032" y="3371531"/>
                  </a:lnTo>
                  <a:lnTo>
                    <a:pt x="39142" y="3212230"/>
                  </a:lnTo>
                  <a:lnTo>
                    <a:pt x="39263" y="3118355"/>
                  </a:lnTo>
                  <a:lnTo>
                    <a:pt x="39435" y="3069848"/>
                  </a:lnTo>
                  <a:lnTo>
                    <a:pt x="39718" y="3020372"/>
                  </a:lnTo>
                  <a:lnTo>
                    <a:pt x="40141" y="2969984"/>
                  </a:lnTo>
                  <a:lnTo>
                    <a:pt x="40731" y="2918740"/>
                  </a:lnTo>
                  <a:lnTo>
                    <a:pt x="41517" y="2866698"/>
                  </a:lnTo>
                  <a:lnTo>
                    <a:pt x="42525" y="2813914"/>
                  </a:lnTo>
                  <a:lnTo>
                    <a:pt x="43785" y="2760447"/>
                  </a:lnTo>
                  <a:lnTo>
                    <a:pt x="45323" y="2706353"/>
                  </a:lnTo>
                  <a:lnTo>
                    <a:pt x="47168" y="2651689"/>
                  </a:lnTo>
                  <a:lnTo>
                    <a:pt x="49348" y="2596512"/>
                  </a:lnTo>
                  <a:lnTo>
                    <a:pt x="51890" y="2540880"/>
                  </a:lnTo>
                  <a:lnTo>
                    <a:pt x="51890" y="886126"/>
                  </a:lnTo>
                  <a:lnTo>
                    <a:pt x="49348" y="830537"/>
                  </a:lnTo>
                  <a:lnTo>
                    <a:pt x="47168" y="775398"/>
                  </a:lnTo>
                  <a:lnTo>
                    <a:pt x="45323" y="720766"/>
                  </a:lnTo>
                  <a:lnTo>
                    <a:pt x="43785" y="666698"/>
                  </a:lnTo>
                  <a:lnTo>
                    <a:pt x="42525" y="613253"/>
                  </a:lnTo>
                  <a:lnTo>
                    <a:pt x="41517" y="560487"/>
                  </a:lnTo>
                  <a:lnTo>
                    <a:pt x="40731" y="508458"/>
                  </a:lnTo>
                  <a:lnTo>
                    <a:pt x="40141" y="457224"/>
                  </a:lnTo>
                  <a:lnTo>
                    <a:pt x="39718" y="406843"/>
                  </a:lnTo>
                  <a:lnTo>
                    <a:pt x="39435" y="357372"/>
                  </a:lnTo>
                  <a:lnTo>
                    <a:pt x="39263" y="308869"/>
                  </a:lnTo>
                  <a:lnTo>
                    <a:pt x="39137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293854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25332" y="0"/>
                  </a:moveTo>
                  <a:lnTo>
                    <a:pt x="13192" y="0"/>
                  </a:lnTo>
                  <a:lnTo>
                    <a:pt x="13192" y="32196"/>
                  </a:lnTo>
                  <a:lnTo>
                    <a:pt x="5565" y="41836"/>
                  </a:lnTo>
                  <a:lnTo>
                    <a:pt x="1649" y="51600"/>
                  </a:lnTo>
                  <a:lnTo>
                    <a:pt x="206" y="61446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945" y="32196"/>
                  </a:lnTo>
                  <a:lnTo>
                    <a:pt x="25332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6955244" y="71335"/>
              <a:ext cx="403860" cy="4521200"/>
            </a:xfrm>
            <a:custGeom>
              <a:avLst/>
              <a:gdLst/>
              <a:ahLst/>
              <a:cxnLst/>
              <a:rect l="l" t="t" r="r" b="b"/>
              <a:pathLst>
                <a:path w="403859" h="4521200">
                  <a:moveTo>
                    <a:pt x="39001" y="1606410"/>
                  </a:moveTo>
                  <a:lnTo>
                    <a:pt x="38823" y="1552346"/>
                  </a:lnTo>
                  <a:lnTo>
                    <a:pt x="38531" y="1498904"/>
                  </a:lnTo>
                  <a:lnTo>
                    <a:pt x="38100" y="1446136"/>
                  </a:lnTo>
                  <a:lnTo>
                    <a:pt x="37477" y="1394104"/>
                  </a:lnTo>
                  <a:lnTo>
                    <a:pt x="36664" y="1342872"/>
                  </a:lnTo>
                  <a:lnTo>
                    <a:pt x="35623" y="1292491"/>
                  </a:lnTo>
                  <a:lnTo>
                    <a:pt x="34328" y="1243025"/>
                  </a:lnTo>
                  <a:lnTo>
                    <a:pt x="32727" y="1194511"/>
                  </a:lnTo>
                  <a:lnTo>
                    <a:pt x="30822" y="1147038"/>
                  </a:lnTo>
                  <a:lnTo>
                    <a:pt x="28575" y="1100645"/>
                  </a:lnTo>
                  <a:lnTo>
                    <a:pt x="25946" y="1055382"/>
                  </a:lnTo>
                  <a:lnTo>
                    <a:pt x="25946" y="547039"/>
                  </a:lnTo>
                  <a:lnTo>
                    <a:pt x="23876" y="467004"/>
                  </a:lnTo>
                  <a:lnTo>
                    <a:pt x="19342" y="405396"/>
                  </a:lnTo>
                  <a:lnTo>
                    <a:pt x="14808" y="365798"/>
                  </a:lnTo>
                  <a:lnTo>
                    <a:pt x="12750" y="351802"/>
                  </a:lnTo>
                  <a:lnTo>
                    <a:pt x="12649" y="629843"/>
                  </a:lnTo>
                  <a:lnTo>
                    <a:pt x="12407" y="674776"/>
                  </a:lnTo>
                  <a:lnTo>
                    <a:pt x="11925" y="722058"/>
                  </a:lnTo>
                  <a:lnTo>
                    <a:pt x="11150" y="771702"/>
                  </a:lnTo>
                  <a:lnTo>
                    <a:pt x="9994" y="823696"/>
                  </a:lnTo>
                  <a:lnTo>
                    <a:pt x="8369" y="878065"/>
                  </a:lnTo>
                  <a:lnTo>
                    <a:pt x="6223" y="934808"/>
                  </a:lnTo>
                  <a:lnTo>
                    <a:pt x="3454" y="993914"/>
                  </a:lnTo>
                  <a:lnTo>
                    <a:pt x="0" y="1055382"/>
                  </a:lnTo>
                  <a:lnTo>
                    <a:pt x="0" y="4143133"/>
                  </a:lnTo>
                  <a:lnTo>
                    <a:pt x="698" y="4198861"/>
                  </a:lnTo>
                  <a:lnTo>
                    <a:pt x="2527" y="4253903"/>
                  </a:lnTo>
                  <a:lnTo>
                    <a:pt x="5016" y="4307573"/>
                  </a:lnTo>
                  <a:lnTo>
                    <a:pt x="7734" y="4359199"/>
                  </a:lnTo>
                  <a:lnTo>
                    <a:pt x="10223" y="4408094"/>
                  </a:lnTo>
                  <a:lnTo>
                    <a:pt x="12039" y="4453560"/>
                  </a:lnTo>
                  <a:lnTo>
                    <a:pt x="12750" y="4494923"/>
                  </a:lnTo>
                  <a:lnTo>
                    <a:pt x="25946" y="4494923"/>
                  </a:lnTo>
                  <a:lnTo>
                    <a:pt x="25946" y="4143133"/>
                  </a:lnTo>
                  <a:lnTo>
                    <a:pt x="28575" y="4097883"/>
                  </a:lnTo>
                  <a:lnTo>
                    <a:pt x="30822" y="4051477"/>
                  </a:lnTo>
                  <a:lnTo>
                    <a:pt x="32727" y="4004005"/>
                  </a:lnTo>
                  <a:lnTo>
                    <a:pt x="34328" y="3955491"/>
                  </a:lnTo>
                  <a:lnTo>
                    <a:pt x="35623" y="3906024"/>
                  </a:lnTo>
                  <a:lnTo>
                    <a:pt x="36664" y="3855631"/>
                  </a:lnTo>
                  <a:lnTo>
                    <a:pt x="37477" y="3804386"/>
                  </a:lnTo>
                  <a:lnTo>
                    <a:pt x="38100" y="3752342"/>
                  </a:lnTo>
                  <a:lnTo>
                    <a:pt x="38531" y="3699560"/>
                  </a:lnTo>
                  <a:lnTo>
                    <a:pt x="38823" y="3646093"/>
                  </a:lnTo>
                  <a:lnTo>
                    <a:pt x="39001" y="3592004"/>
                  </a:lnTo>
                  <a:lnTo>
                    <a:pt x="39001" y="1606410"/>
                  </a:lnTo>
                  <a:close/>
                </a:path>
                <a:path w="403859" h="4521200">
                  <a:moveTo>
                    <a:pt x="403250" y="1425321"/>
                  </a:moveTo>
                  <a:lnTo>
                    <a:pt x="391045" y="658075"/>
                  </a:lnTo>
                  <a:lnTo>
                    <a:pt x="390931" y="612127"/>
                  </a:lnTo>
                  <a:lnTo>
                    <a:pt x="372376" y="126695"/>
                  </a:lnTo>
                  <a:lnTo>
                    <a:pt x="367588" y="40119"/>
                  </a:lnTo>
                  <a:lnTo>
                    <a:pt x="364553" y="0"/>
                  </a:lnTo>
                  <a:lnTo>
                    <a:pt x="339013" y="0"/>
                  </a:lnTo>
                  <a:lnTo>
                    <a:pt x="326796" y="491655"/>
                  </a:lnTo>
                  <a:lnTo>
                    <a:pt x="313105" y="1425321"/>
                  </a:lnTo>
                  <a:lnTo>
                    <a:pt x="299554" y="2542298"/>
                  </a:lnTo>
                  <a:lnTo>
                    <a:pt x="312572" y="3599535"/>
                  </a:lnTo>
                  <a:lnTo>
                    <a:pt x="315404" y="3917175"/>
                  </a:lnTo>
                  <a:lnTo>
                    <a:pt x="325348" y="4414926"/>
                  </a:lnTo>
                  <a:lnTo>
                    <a:pt x="325856" y="4507992"/>
                  </a:lnTo>
                  <a:lnTo>
                    <a:pt x="343255" y="4508195"/>
                  </a:lnTo>
                  <a:lnTo>
                    <a:pt x="358228" y="4509617"/>
                  </a:lnTo>
                  <a:lnTo>
                    <a:pt x="373278" y="4513478"/>
                  </a:lnTo>
                  <a:lnTo>
                    <a:pt x="390931" y="4521009"/>
                  </a:lnTo>
                  <a:lnTo>
                    <a:pt x="403199" y="3757803"/>
                  </a:lnTo>
                  <a:lnTo>
                    <a:pt x="403250" y="1425321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6694472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4" h="71755">
                  <a:moveTo>
                    <a:pt x="23678" y="0"/>
                  </a:moveTo>
                  <a:lnTo>
                    <a:pt x="2671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5945" y="71333"/>
                  </a:lnTo>
                  <a:lnTo>
                    <a:pt x="25945" y="32196"/>
                  </a:lnTo>
                  <a:lnTo>
                    <a:pt x="23678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6342748" y="71335"/>
              <a:ext cx="417195" cy="4625340"/>
            </a:xfrm>
            <a:custGeom>
              <a:avLst/>
              <a:gdLst/>
              <a:ahLst/>
              <a:cxnLst/>
              <a:rect l="l" t="t" r="r" b="b"/>
              <a:pathLst>
                <a:path w="417195" h="4625340">
                  <a:moveTo>
                    <a:pt x="52247" y="1771777"/>
                  </a:moveTo>
                  <a:lnTo>
                    <a:pt x="52057" y="1716189"/>
                  </a:lnTo>
                  <a:lnTo>
                    <a:pt x="51511" y="1661045"/>
                  </a:lnTo>
                  <a:lnTo>
                    <a:pt x="50685" y="1606410"/>
                  </a:lnTo>
                  <a:lnTo>
                    <a:pt x="49631" y="1552346"/>
                  </a:lnTo>
                  <a:lnTo>
                    <a:pt x="48399" y="1498904"/>
                  </a:lnTo>
                  <a:lnTo>
                    <a:pt x="47053" y="1446136"/>
                  </a:lnTo>
                  <a:lnTo>
                    <a:pt x="44246" y="1342872"/>
                  </a:lnTo>
                  <a:lnTo>
                    <a:pt x="42900" y="1292491"/>
                  </a:lnTo>
                  <a:lnTo>
                    <a:pt x="41668" y="1243025"/>
                  </a:lnTo>
                  <a:lnTo>
                    <a:pt x="40614" y="1194511"/>
                  </a:lnTo>
                  <a:lnTo>
                    <a:pt x="39789" y="1147038"/>
                  </a:lnTo>
                  <a:lnTo>
                    <a:pt x="39243" y="1100645"/>
                  </a:lnTo>
                  <a:lnTo>
                    <a:pt x="39052" y="1055382"/>
                  </a:lnTo>
                  <a:lnTo>
                    <a:pt x="38950" y="934808"/>
                  </a:lnTo>
                  <a:lnTo>
                    <a:pt x="38696" y="878065"/>
                  </a:lnTo>
                  <a:lnTo>
                    <a:pt x="38214" y="823696"/>
                  </a:lnTo>
                  <a:lnTo>
                    <a:pt x="37401" y="771702"/>
                  </a:lnTo>
                  <a:lnTo>
                    <a:pt x="36207" y="722058"/>
                  </a:lnTo>
                  <a:lnTo>
                    <a:pt x="34531" y="674776"/>
                  </a:lnTo>
                  <a:lnTo>
                    <a:pt x="32296" y="629843"/>
                  </a:lnTo>
                  <a:lnTo>
                    <a:pt x="29438" y="587273"/>
                  </a:lnTo>
                  <a:lnTo>
                    <a:pt x="25857" y="547039"/>
                  </a:lnTo>
                  <a:lnTo>
                    <a:pt x="25501" y="587273"/>
                  </a:lnTo>
                  <a:lnTo>
                    <a:pt x="24536" y="629843"/>
                  </a:lnTo>
                  <a:lnTo>
                    <a:pt x="23101" y="674776"/>
                  </a:lnTo>
                  <a:lnTo>
                    <a:pt x="21374" y="722058"/>
                  </a:lnTo>
                  <a:lnTo>
                    <a:pt x="19481" y="771702"/>
                  </a:lnTo>
                  <a:lnTo>
                    <a:pt x="17602" y="823696"/>
                  </a:lnTo>
                  <a:lnTo>
                    <a:pt x="15862" y="878065"/>
                  </a:lnTo>
                  <a:lnTo>
                    <a:pt x="14439" y="934808"/>
                  </a:lnTo>
                  <a:lnTo>
                    <a:pt x="13462" y="993914"/>
                  </a:lnTo>
                  <a:lnTo>
                    <a:pt x="13106" y="1055382"/>
                  </a:lnTo>
                  <a:lnTo>
                    <a:pt x="13106" y="1771777"/>
                  </a:lnTo>
                  <a:lnTo>
                    <a:pt x="10782" y="1820938"/>
                  </a:lnTo>
                  <a:lnTo>
                    <a:pt x="8750" y="1870671"/>
                  </a:lnTo>
                  <a:lnTo>
                    <a:pt x="6997" y="1920938"/>
                  </a:lnTo>
                  <a:lnTo>
                    <a:pt x="5486" y="1971700"/>
                  </a:lnTo>
                  <a:lnTo>
                    <a:pt x="4203" y="2022919"/>
                  </a:lnTo>
                  <a:lnTo>
                    <a:pt x="3136" y="2074557"/>
                  </a:lnTo>
                  <a:lnTo>
                    <a:pt x="2260" y="2126589"/>
                  </a:lnTo>
                  <a:lnTo>
                    <a:pt x="1562" y="2178951"/>
                  </a:lnTo>
                  <a:lnTo>
                    <a:pt x="1016" y="2231631"/>
                  </a:lnTo>
                  <a:lnTo>
                    <a:pt x="609" y="2284565"/>
                  </a:lnTo>
                  <a:lnTo>
                    <a:pt x="317" y="2337727"/>
                  </a:lnTo>
                  <a:lnTo>
                    <a:pt x="127" y="2391092"/>
                  </a:lnTo>
                  <a:lnTo>
                    <a:pt x="0" y="2760700"/>
                  </a:lnTo>
                  <a:lnTo>
                    <a:pt x="127" y="2812719"/>
                  </a:lnTo>
                  <a:lnTo>
                    <a:pt x="317" y="2864815"/>
                  </a:lnTo>
                  <a:lnTo>
                    <a:pt x="609" y="2916936"/>
                  </a:lnTo>
                  <a:lnTo>
                    <a:pt x="1016" y="2969006"/>
                  </a:lnTo>
                  <a:lnTo>
                    <a:pt x="1562" y="3020987"/>
                  </a:lnTo>
                  <a:lnTo>
                    <a:pt x="2260" y="3072815"/>
                  </a:lnTo>
                  <a:lnTo>
                    <a:pt x="3136" y="3124441"/>
                  </a:lnTo>
                  <a:lnTo>
                    <a:pt x="4203" y="3175787"/>
                  </a:lnTo>
                  <a:lnTo>
                    <a:pt x="5486" y="3226816"/>
                  </a:lnTo>
                  <a:lnTo>
                    <a:pt x="6997" y="3277451"/>
                  </a:lnTo>
                  <a:lnTo>
                    <a:pt x="8750" y="3327666"/>
                  </a:lnTo>
                  <a:lnTo>
                    <a:pt x="10782" y="3377374"/>
                  </a:lnTo>
                  <a:lnTo>
                    <a:pt x="13106" y="3426523"/>
                  </a:lnTo>
                  <a:lnTo>
                    <a:pt x="13106" y="4143133"/>
                  </a:lnTo>
                  <a:lnTo>
                    <a:pt x="13550" y="4207281"/>
                  </a:lnTo>
                  <a:lnTo>
                    <a:pt x="14719" y="4269295"/>
                  </a:lnTo>
                  <a:lnTo>
                    <a:pt x="16421" y="4328934"/>
                  </a:lnTo>
                  <a:lnTo>
                    <a:pt x="18427" y="4386008"/>
                  </a:lnTo>
                  <a:lnTo>
                    <a:pt x="22555" y="4491571"/>
                  </a:lnTo>
                  <a:lnTo>
                    <a:pt x="24257" y="4539627"/>
                  </a:lnTo>
                  <a:lnTo>
                    <a:pt x="25425" y="4584243"/>
                  </a:lnTo>
                  <a:lnTo>
                    <a:pt x="25857" y="4625225"/>
                  </a:lnTo>
                  <a:lnTo>
                    <a:pt x="39052" y="4625225"/>
                  </a:lnTo>
                  <a:lnTo>
                    <a:pt x="39052" y="4143133"/>
                  </a:lnTo>
                  <a:lnTo>
                    <a:pt x="39243" y="4097883"/>
                  </a:lnTo>
                  <a:lnTo>
                    <a:pt x="39789" y="4051477"/>
                  </a:lnTo>
                  <a:lnTo>
                    <a:pt x="40614" y="4004005"/>
                  </a:lnTo>
                  <a:lnTo>
                    <a:pt x="41668" y="3955491"/>
                  </a:lnTo>
                  <a:lnTo>
                    <a:pt x="42900" y="3906024"/>
                  </a:lnTo>
                  <a:lnTo>
                    <a:pt x="44246" y="3855631"/>
                  </a:lnTo>
                  <a:lnTo>
                    <a:pt x="47053" y="3752342"/>
                  </a:lnTo>
                  <a:lnTo>
                    <a:pt x="48399" y="3699560"/>
                  </a:lnTo>
                  <a:lnTo>
                    <a:pt x="49631" y="3646093"/>
                  </a:lnTo>
                  <a:lnTo>
                    <a:pt x="50685" y="3592004"/>
                  </a:lnTo>
                  <a:lnTo>
                    <a:pt x="51511" y="3537331"/>
                  </a:lnTo>
                  <a:lnTo>
                    <a:pt x="52057" y="3482162"/>
                  </a:lnTo>
                  <a:lnTo>
                    <a:pt x="52247" y="3426523"/>
                  </a:lnTo>
                  <a:lnTo>
                    <a:pt x="52247" y="1771777"/>
                  </a:lnTo>
                  <a:close/>
                </a:path>
                <a:path w="417195" h="4625340">
                  <a:moveTo>
                    <a:pt x="416801" y="1537347"/>
                  </a:moveTo>
                  <a:lnTo>
                    <a:pt x="394804" y="704735"/>
                  </a:lnTo>
                  <a:lnTo>
                    <a:pt x="390855" y="612127"/>
                  </a:lnTo>
                  <a:lnTo>
                    <a:pt x="388797" y="433984"/>
                  </a:lnTo>
                  <a:lnTo>
                    <a:pt x="378637" y="82359"/>
                  </a:lnTo>
                  <a:lnTo>
                    <a:pt x="377659" y="0"/>
                  </a:lnTo>
                  <a:lnTo>
                    <a:pt x="352120" y="0"/>
                  </a:lnTo>
                  <a:lnTo>
                    <a:pt x="339915" y="491655"/>
                  </a:lnTo>
                  <a:lnTo>
                    <a:pt x="338963" y="612127"/>
                  </a:lnTo>
                  <a:lnTo>
                    <a:pt x="329196" y="898220"/>
                  </a:lnTo>
                  <a:lnTo>
                    <a:pt x="316522" y="1425321"/>
                  </a:lnTo>
                  <a:lnTo>
                    <a:pt x="312585" y="1537347"/>
                  </a:lnTo>
                  <a:lnTo>
                    <a:pt x="312585" y="3648024"/>
                  </a:lnTo>
                  <a:lnTo>
                    <a:pt x="335026" y="4458309"/>
                  </a:lnTo>
                  <a:lnTo>
                    <a:pt x="338963" y="4547032"/>
                  </a:lnTo>
                  <a:lnTo>
                    <a:pt x="350596" y="4545000"/>
                  </a:lnTo>
                  <a:lnTo>
                    <a:pt x="378980" y="4536059"/>
                  </a:lnTo>
                  <a:lnTo>
                    <a:pt x="390855" y="4534014"/>
                  </a:lnTo>
                  <a:lnTo>
                    <a:pt x="399732" y="4294276"/>
                  </a:lnTo>
                  <a:lnTo>
                    <a:pt x="412788" y="3761879"/>
                  </a:lnTo>
                  <a:lnTo>
                    <a:pt x="416801" y="3648024"/>
                  </a:lnTo>
                  <a:lnTo>
                    <a:pt x="416801" y="1537347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821567" y="0"/>
              <a:ext cx="13335" cy="71755"/>
            </a:xfrm>
            <a:custGeom>
              <a:avLst/>
              <a:gdLst/>
              <a:ahLst/>
              <a:cxnLst/>
              <a:rect l="l" t="t" r="r" b="b"/>
              <a:pathLst>
                <a:path w="13335" h="71755">
                  <a:moveTo>
                    <a:pt x="12558" y="0"/>
                  </a:moveTo>
                  <a:lnTo>
                    <a:pt x="0" y="0"/>
                  </a:lnTo>
                  <a:lnTo>
                    <a:pt x="0" y="71333"/>
                  </a:lnTo>
                  <a:lnTo>
                    <a:pt x="13192" y="71333"/>
                  </a:lnTo>
                  <a:lnTo>
                    <a:pt x="13192" y="32196"/>
                  </a:lnTo>
                  <a:lnTo>
                    <a:pt x="12558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795621" y="71333"/>
              <a:ext cx="65405" cy="912494"/>
            </a:xfrm>
            <a:custGeom>
              <a:avLst/>
              <a:gdLst/>
              <a:ahLst/>
              <a:cxnLst/>
              <a:rect l="l" t="t" r="r" b="b"/>
              <a:pathLst>
                <a:path w="65404" h="912494">
                  <a:moveTo>
                    <a:pt x="39137" y="0"/>
                  </a:moveTo>
                  <a:lnTo>
                    <a:pt x="25945" y="0"/>
                  </a:lnTo>
                  <a:lnTo>
                    <a:pt x="22907" y="40109"/>
                  </a:lnTo>
                  <a:lnTo>
                    <a:pt x="20328" y="82354"/>
                  </a:lnTo>
                  <a:lnTo>
                    <a:pt x="18119" y="126687"/>
                  </a:lnTo>
                  <a:lnTo>
                    <a:pt x="16189" y="173063"/>
                  </a:lnTo>
                  <a:lnTo>
                    <a:pt x="14448" y="221436"/>
                  </a:lnTo>
                  <a:lnTo>
                    <a:pt x="12807" y="271761"/>
                  </a:lnTo>
                  <a:lnTo>
                    <a:pt x="9462" y="378081"/>
                  </a:lnTo>
                  <a:lnTo>
                    <a:pt x="7578" y="433985"/>
                  </a:lnTo>
                  <a:lnTo>
                    <a:pt x="5433" y="491657"/>
                  </a:lnTo>
                  <a:lnTo>
                    <a:pt x="2937" y="551051"/>
                  </a:lnTo>
                  <a:lnTo>
                    <a:pt x="0" y="612122"/>
                  </a:lnTo>
                  <a:lnTo>
                    <a:pt x="0" y="912027"/>
                  </a:lnTo>
                  <a:lnTo>
                    <a:pt x="11900" y="909966"/>
                  </a:lnTo>
                  <a:lnTo>
                    <a:pt x="27594" y="905431"/>
                  </a:lnTo>
                  <a:lnTo>
                    <a:pt x="45761" y="900896"/>
                  </a:lnTo>
                  <a:lnTo>
                    <a:pt x="65083" y="898835"/>
                  </a:lnTo>
                  <a:lnTo>
                    <a:pt x="65083" y="612122"/>
                  </a:lnTo>
                  <a:lnTo>
                    <a:pt x="62044" y="551051"/>
                  </a:lnTo>
                  <a:lnTo>
                    <a:pt x="59466" y="491657"/>
                  </a:lnTo>
                  <a:lnTo>
                    <a:pt x="57256" y="433985"/>
                  </a:lnTo>
                  <a:lnTo>
                    <a:pt x="55327" y="378081"/>
                  </a:lnTo>
                  <a:lnTo>
                    <a:pt x="53586" y="323991"/>
                  </a:lnTo>
                  <a:lnTo>
                    <a:pt x="51945" y="271761"/>
                  </a:lnTo>
                  <a:lnTo>
                    <a:pt x="50313" y="221436"/>
                  </a:lnTo>
                  <a:lnTo>
                    <a:pt x="48600" y="173063"/>
                  </a:lnTo>
                  <a:lnTo>
                    <a:pt x="46716" y="126687"/>
                  </a:lnTo>
                  <a:lnTo>
                    <a:pt x="44571" y="82354"/>
                  </a:lnTo>
                  <a:lnTo>
                    <a:pt x="42075" y="40109"/>
                  </a:lnTo>
                  <a:lnTo>
                    <a:pt x="39137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769236" y="970168"/>
              <a:ext cx="117475" cy="3726815"/>
            </a:xfrm>
            <a:custGeom>
              <a:avLst/>
              <a:gdLst/>
              <a:ahLst/>
              <a:cxnLst/>
              <a:rect l="l" t="t" r="r" b="b"/>
              <a:pathLst>
                <a:path w="117475" h="3726815">
                  <a:moveTo>
                    <a:pt x="91468" y="0"/>
                  </a:moveTo>
                  <a:lnTo>
                    <a:pt x="72146" y="2061"/>
                  </a:lnTo>
                  <a:lnTo>
                    <a:pt x="38285" y="11130"/>
                  </a:lnTo>
                  <a:lnTo>
                    <a:pt x="26385" y="13192"/>
                  </a:lnTo>
                  <a:lnTo>
                    <a:pt x="20827" y="111914"/>
                  </a:lnTo>
                  <a:lnTo>
                    <a:pt x="15811" y="264120"/>
                  </a:lnTo>
                  <a:lnTo>
                    <a:pt x="10062" y="1288248"/>
                  </a:lnTo>
                  <a:lnTo>
                    <a:pt x="3421" y="1592969"/>
                  </a:lnTo>
                  <a:lnTo>
                    <a:pt x="0" y="1693802"/>
                  </a:lnTo>
                  <a:lnTo>
                    <a:pt x="9283" y="2054274"/>
                  </a:lnTo>
                  <a:lnTo>
                    <a:pt x="14857" y="2971032"/>
                  </a:lnTo>
                  <a:lnTo>
                    <a:pt x="25932" y="3581641"/>
                  </a:lnTo>
                  <a:lnTo>
                    <a:pt x="26385" y="3713367"/>
                  </a:lnTo>
                  <a:lnTo>
                    <a:pt x="43851" y="3713570"/>
                  </a:lnTo>
                  <a:lnTo>
                    <a:pt x="58926" y="3714994"/>
                  </a:lnTo>
                  <a:lnTo>
                    <a:pt x="74001" y="3718858"/>
                  </a:lnTo>
                  <a:lnTo>
                    <a:pt x="91468" y="3726383"/>
                  </a:lnTo>
                  <a:lnTo>
                    <a:pt x="94888" y="3388116"/>
                  </a:lnTo>
                  <a:lnTo>
                    <a:pt x="103683" y="2916342"/>
                  </a:lnTo>
                  <a:lnTo>
                    <a:pt x="107686" y="2105062"/>
                  </a:lnTo>
                  <a:lnTo>
                    <a:pt x="115677" y="1745830"/>
                  </a:lnTo>
                  <a:lnTo>
                    <a:pt x="117413" y="1693802"/>
                  </a:lnTo>
                  <a:lnTo>
                    <a:pt x="108439" y="1339118"/>
                  </a:lnTo>
                  <a:lnTo>
                    <a:pt x="103820" y="536312"/>
                  </a:lnTo>
                  <a:lnTo>
                    <a:pt x="92308" y="91890"/>
                  </a:lnTo>
                  <a:lnTo>
                    <a:pt x="91468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82957" y="423128"/>
              <a:ext cx="26034" cy="690880"/>
            </a:xfrm>
            <a:custGeom>
              <a:avLst/>
              <a:gdLst/>
              <a:ahLst/>
              <a:cxnLst/>
              <a:rect l="l" t="t" r="r" b="b"/>
              <a:pathLst>
                <a:path w="26035" h="690880">
                  <a:moveTo>
                    <a:pt x="12752" y="0"/>
                  </a:moveTo>
                  <a:lnTo>
                    <a:pt x="5380" y="46832"/>
                  </a:lnTo>
                  <a:lnTo>
                    <a:pt x="1594" y="82781"/>
                  </a:lnTo>
                  <a:lnTo>
                    <a:pt x="199" y="126151"/>
                  </a:lnTo>
                  <a:lnTo>
                    <a:pt x="0" y="690396"/>
                  </a:lnTo>
                  <a:lnTo>
                    <a:pt x="7578" y="682769"/>
                  </a:lnTo>
                  <a:lnTo>
                    <a:pt x="12807" y="678853"/>
                  </a:lnTo>
                  <a:lnTo>
                    <a:pt x="18119" y="677410"/>
                  </a:lnTo>
                  <a:lnTo>
                    <a:pt x="25945" y="677204"/>
                  </a:lnTo>
                  <a:lnTo>
                    <a:pt x="18959" y="551168"/>
                  </a:lnTo>
                  <a:lnTo>
                    <a:pt x="15014" y="434528"/>
                  </a:lnTo>
                  <a:lnTo>
                    <a:pt x="12752" y="195245"/>
                  </a:lnTo>
                  <a:lnTo>
                    <a:pt x="12752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469895" y="1100332"/>
              <a:ext cx="39370" cy="3492500"/>
            </a:xfrm>
            <a:custGeom>
              <a:avLst/>
              <a:gdLst/>
              <a:ahLst/>
              <a:cxnLst/>
              <a:rect l="l" t="t" r="r" b="b"/>
              <a:pathLst>
                <a:path w="39370" h="3492500">
                  <a:moveTo>
                    <a:pt x="39008" y="0"/>
                  </a:moveTo>
                  <a:lnTo>
                    <a:pt x="29388" y="2061"/>
                  </a:lnTo>
                  <a:lnTo>
                    <a:pt x="21088" y="6596"/>
                  </a:lnTo>
                  <a:lnTo>
                    <a:pt x="15261" y="11130"/>
                  </a:lnTo>
                  <a:lnTo>
                    <a:pt x="13062" y="13192"/>
                  </a:lnTo>
                  <a:lnTo>
                    <a:pt x="13062" y="26384"/>
                  </a:lnTo>
                  <a:lnTo>
                    <a:pt x="10432" y="71639"/>
                  </a:lnTo>
                  <a:lnTo>
                    <a:pt x="8178" y="118034"/>
                  </a:lnTo>
                  <a:lnTo>
                    <a:pt x="6269" y="165512"/>
                  </a:lnTo>
                  <a:lnTo>
                    <a:pt x="4677" y="214016"/>
                  </a:lnTo>
                  <a:lnTo>
                    <a:pt x="3375" y="263487"/>
                  </a:lnTo>
                  <a:lnTo>
                    <a:pt x="2331" y="313868"/>
                  </a:lnTo>
                  <a:lnTo>
                    <a:pt x="1519" y="365102"/>
                  </a:lnTo>
                  <a:lnTo>
                    <a:pt x="908" y="417130"/>
                  </a:lnTo>
                  <a:lnTo>
                    <a:pt x="471" y="469896"/>
                  </a:lnTo>
                  <a:lnTo>
                    <a:pt x="177" y="523342"/>
                  </a:lnTo>
                  <a:lnTo>
                    <a:pt x="0" y="577410"/>
                  </a:lnTo>
                  <a:lnTo>
                    <a:pt x="0" y="2562997"/>
                  </a:lnTo>
                  <a:lnTo>
                    <a:pt x="177" y="2617091"/>
                  </a:lnTo>
                  <a:lnTo>
                    <a:pt x="471" y="2670558"/>
                  </a:lnTo>
                  <a:lnTo>
                    <a:pt x="908" y="2723342"/>
                  </a:lnTo>
                  <a:lnTo>
                    <a:pt x="1519" y="2775384"/>
                  </a:lnTo>
                  <a:lnTo>
                    <a:pt x="2331" y="2826628"/>
                  </a:lnTo>
                  <a:lnTo>
                    <a:pt x="3375" y="2877016"/>
                  </a:lnTo>
                  <a:lnTo>
                    <a:pt x="4677" y="2926492"/>
                  </a:lnTo>
                  <a:lnTo>
                    <a:pt x="6269" y="2974998"/>
                  </a:lnTo>
                  <a:lnTo>
                    <a:pt x="8178" y="3022478"/>
                  </a:lnTo>
                  <a:lnTo>
                    <a:pt x="10432" y="3068874"/>
                  </a:lnTo>
                  <a:lnTo>
                    <a:pt x="13062" y="3114129"/>
                  </a:lnTo>
                  <a:lnTo>
                    <a:pt x="13062" y="3492000"/>
                  </a:lnTo>
                  <a:lnTo>
                    <a:pt x="25815" y="3492000"/>
                  </a:lnTo>
                  <a:lnTo>
                    <a:pt x="25853" y="3445776"/>
                  </a:lnTo>
                  <a:lnTo>
                    <a:pt x="26123" y="3396587"/>
                  </a:lnTo>
                  <a:lnTo>
                    <a:pt x="26853" y="3344660"/>
                  </a:lnTo>
                  <a:lnTo>
                    <a:pt x="28277" y="3290223"/>
                  </a:lnTo>
                  <a:lnTo>
                    <a:pt x="30623" y="3233504"/>
                  </a:lnTo>
                  <a:lnTo>
                    <a:pt x="34123" y="3174730"/>
                  </a:lnTo>
                  <a:lnTo>
                    <a:pt x="39008" y="3114129"/>
                  </a:lnTo>
                  <a:lnTo>
                    <a:pt x="39008" y="0"/>
                  </a:lnTo>
                  <a:close/>
                </a:path>
              </a:pathLst>
            </a:custGeom>
            <a:solidFill>
              <a:srgbClr val="0327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208993" y="0"/>
              <a:ext cx="26670" cy="71755"/>
            </a:xfrm>
            <a:custGeom>
              <a:avLst/>
              <a:gdLst/>
              <a:ahLst/>
              <a:cxnLst/>
              <a:rect l="l" t="t" r="r" b="b"/>
              <a:pathLst>
                <a:path w="26670" h="71755">
                  <a:moveTo>
                    <a:pt x="24040" y="0"/>
                  </a:moveTo>
                  <a:lnTo>
                    <a:pt x="2671" y="0"/>
                  </a:lnTo>
                  <a:lnTo>
                    <a:pt x="0" y="32196"/>
                  </a:lnTo>
                  <a:lnTo>
                    <a:pt x="0" y="71333"/>
                  </a:lnTo>
                  <a:lnTo>
                    <a:pt x="26385" y="71333"/>
                  </a:lnTo>
                  <a:lnTo>
                    <a:pt x="26385" y="32196"/>
                  </a:lnTo>
                  <a:lnTo>
                    <a:pt x="24040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4857191" y="71335"/>
              <a:ext cx="417195" cy="4521200"/>
            </a:xfrm>
            <a:custGeom>
              <a:avLst/>
              <a:gdLst/>
              <a:ahLst/>
              <a:cxnLst/>
              <a:rect l="l" t="t" r="r" b="b"/>
              <a:pathLst>
                <a:path w="417195" h="4521200">
                  <a:moveTo>
                    <a:pt x="52324" y="1771777"/>
                  </a:moveTo>
                  <a:lnTo>
                    <a:pt x="52133" y="1716189"/>
                  </a:lnTo>
                  <a:lnTo>
                    <a:pt x="51600" y="1661045"/>
                  </a:lnTo>
                  <a:lnTo>
                    <a:pt x="50761" y="1606410"/>
                  </a:lnTo>
                  <a:lnTo>
                    <a:pt x="49707" y="1552346"/>
                  </a:lnTo>
                  <a:lnTo>
                    <a:pt x="48475" y="1498904"/>
                  </a:lnTo>
                  <a:lnTo>
                    <a:pt x="47129" y="1446136"/>
                  </a:lnTo>
                  <a:lnTo>
                    <a:pt x="44323" y="1342872"/>
                  </a:lnTo>
                  <a:lnTo>
                    <a:pt x="42976" y="1292491"/>
                  </a:lnTo>
                  <a:lnTo>
                    <a:pt x="41744" y="1243025"/>
                  </a:lnTo>
                  <a:lnTo>
                    <a:pt x="40690" y="1194511"/>
                  </a:lnTo>
                  <a:lnTo>
                    <a:pt x="39865" y="1147038"/>
                  </a:lnTo>
                  <a:lnTo>
                    <a:pt x="39319" y="1100645"/>
                  </a:lnTo>
                  <a:lnTo>
                    <a:pt x="39128" y="1055382"/>
                  </a:lnTo>
                  <a:lnTo>
                    <a:pt x="39128" y="547039"/>
                  </a:lnTo>
                  <a:lnTo>
                    <a:pt x="31762" y="467004"/>
                  </a:lnTo>
                  <a:lnTo>
                    <a:pt x="27978" y="405396"/>
                  </a:lnTo>
                  <a:lnTo>
                    <a:pt x="26581" y="365798"/>
                  </a:lnTo>
                  <a:lnTo>
                    <a:pt x="26377" y="351802"/>
                  </a:lnTo>
                  <a:lnTo>
                    <a:pt x="26377" y="547039"/>
                  </a:lnTo>
                  <a:lnTo>
                    <a:pt x="26009" y="587273"/>
                  </a:lnTo>
                  <a:lnTo>
                    <a:pt x="25006" y="629843"/>
                  </a:lnTo>
                  <a:lnTo>
                    <a:pt x="23533" y="674776"/>
                  </a:lnTo>
                  <a:lnTo>
                    <a:pt x="21729" y="722058"/>
                  </a:lnTo>
                  <a:lnTo>
                    <a:pt x="19786" y="771702"/>
                  </a:lnTo>
                  <a:lnTo>
                    <a:pt x="17830" y="823696"/>
                  </a:lnTo>
                  <a:lnTo>
                    <a:pt x="16040" y="878065"/>
                  </a:lnTo>
                  <a:lnTo>
                    <a:pt x="14554" y="934808"/>
                  </a:lnTo>
                  <a:lnTo>
                    <a:pt x="13550" y="993914"/>
                  </a:lnTo>
                  <a:lnTo>
                    <a:pt x="13182" y="1055382"/>
                  </a:lnTo>
                  <a:lnTo>
                    <a:pt x="13106" y="1920938"/>
                  </a:lnTo>
                  <a:lnTo>
                    <a:pt x="12979" y="1971700"/>
                  </a:lnTo>
                  <a:lnTo>
                    <a:pt x="12788" y="2022919"/>
                  </a:lnTo>
                  <a:lnTo>
                    <a:pt x="12496" y="2074557"/>
                  </a:lnTo>
                  <a:lnTo>
                    <a:pt x="12077" y="2126589"/>
                  </a:lnTo>
                  <a:lnTo>
                    <a:pt x="11544" y="2178951"/>
                  </a:lnTo>
                  <a:lnTo>
                    <a:pt x="10833" y="2231631"/>
                  </a:lnTo>
                  <a:lnTo>
                    <a:pt x="9969" y="2284565"/>
                  </a:lnTo>
                  <a:lnTo>
                    <a:pt x="8902" y="2337727"/>
                  </a:lnTo>
                  <a:lnTo>
                    <a:pt x="7620" y="2391092"/>
                  </a:lnTo>
                  <a:lnTo>
                    <a:pt x="6108" y="2444597"/>
                  </a:lnTo>
                  <a:lnTo>
                    <a:pt x="4343" y="2498217"/>
                  </a:lnTo>
                  <a:lnTo>
                    <a:pt x="2311" y="2551925"/>
                  </a:lnTo>
                  <a:lnTo>
                    <a:pt x="0" y="2605659"/>
                  </a:lnTo>
                  <a:lnTo>
                    <a:pt x="2311" y="2657106"/>
                  </a:lnTo>
                  <a:lnTo>
                    <a:pt x="4343" y="2708808"/>
                  </a:lnTo>
                  <a:lnTo>
                    <a:pt x="6108" y="2760700"/>
                  </a:lnTo>
                  <a:lnTo>
                    <a:pt x="7620" y="2812719"/>
                  </a:lnTo>
                  <a:lnTo>
                    <a:pt x="8902" y="2864815"/>
                  </a:lnTo>
                  <a:lnTo>
                    <a:pt x="9969" y="2916936"/>
                  </a:lnTo>
                  <a:lnTo>
                    <a:pt x="10833" y="2969006"/>
                  </a:lnTo>
                  <a:lnTo>
                    <a:pt x="11544" y="3020987"/>
                  </a:lnTo>
                  <a:lnTo>
                    <a:pt x="12077" y="3072815"/>
                  </a:lnTo>
                  <a:lnTo>
                    <a:pt x="12496" y="3124441"/>
                  </a:lnTo>
                  <a:lnTo>
                    <a:pt x="12788" y="3175787"/>
                  </a:lnTo>
                  <a:lnTo>
                    <a:pt x="12979" y="3226816"/>
                  </a:lnTo>
                  <a:lnTo>
                    <a:pt x="13106" y="3277451"/>
                  </a:lnTo>
                  <a:lnTo>
                    <a:pt x="13182" y="4143133"/>
                  </a:lnTo>
                  <a:lnTo>
                    <a:pt x="13919" y="4203738"/>
                  </a:lnTo>
                  <a:lnTo>
                    <a:pt x="15798" y="4262501"/>
                  </a:lnTo>
                  <a:lnTo>
                    <a:pt x="18376" y="4319232"/>
                  </a:lnTo>
                  <a:lnTo>
                    <a:pt x="21183" y="4373664"/>
                  </a:lnTo>
                  <a:lnTo>
                    <a:pt x="23761" y="4425594"/>
                  </a:lnTo>
                  <a:lnTo>
                    <a:pt x="25654" y="4474781"/>
                  </a:lnTo>
                  <a:lnTo>
                    <a:pt x="26377" y="4521009"/>
                  </a:lnTo>
                  <a:lnTo>
                    <a:pt x="39128" y="4521009"/>
                  </a:lnTo>
                  <a:lnTo>
                    <a:pt x="39128" y="4143133"/>
                  </a:lnTo>
                  <a:lnTo>
                    <a:pt x="39319" y="4097883"/>
                  </a:lnTo>
                  <a:lnTo>
                    <a:pt x="39865" y="4051477"/>
                  </a:lnTo>
                  <a:lnTo>
                    <a:pt x="40690" y="4004005"/>
                  </a:lnTo>
                  <a:lnTo>
                    <a:pt x="41744" y="3955491"/>
                  </a:lnTo>
                  <a:lnTo>
                    <a:pt x="42976" y="3906024"/>
                  </a:lnTo>
                  <a:lnTo>
                    <a:pt x="44323" y="3855631"/>
                  </a:lnTo>
                  <a:lnTo>
                    <a:pt x="47129" y="3752342"/>
                  </a:lnTo>
                  <a:lnTo>
                    <a:pt x="48475" y="3699560"/>
                  </a:lnTo>
                  <a:lnTo>
                    <a:pt x="49707" y="3646093"/>
                  </a:lnTo>
                  <a:lnTo>
                    <a:pt x="50761" y="3592004"/>
                  </a:lnTo>
                  <a:lnTo>
                    <a:pt x="51600" y="3537331"/>
                  </a:lnTo>
                  <a:lnTo>
                    <a:pt x="52133" y="3482162"/>
                  </a:lnTo>
                  <a:lnTo>
                    <a:pt x="52324" y="3426523"/>
                  </a:lnTo>
                  <a:lnTo>
                    <a:pt x="52324" y="1771777"/>
                  </a:lnTo>
                  <a:close/>
                </a:path>
                <a:path w="417195" h="4521200">
                  <a:moveTo>
                    <a:pt x="416852" y="1425321"/>
                  </a:moveTo>
                  <a:lnTo>
                    <a:pt x="412115" y="1154518"/>
                  </a:lnTo>
                  <a:lnTo>
                    <a:pt x="390931" y="612127"/>
                  </a:lnTo>
                  <a:lnTo>
                    <a:pt x="388937" y="433984"/>
                  </a:lnTo>
                  <a:lnTo>
                    <a:pt x="378434" y="40119"/>
                  </a:lnTo>
                  <a:lnTo>
                    <a:pt x="378180" y="0"/>
                  </a:lnTo>
                  <a:lnTo>
                    <a:pt x="352209" y="0"/>
                  </a:lnTo>
                  <a:lnTo>
                    <a:pt x="339991" y="491655"/>
                  </a:lnTo>
                  <a:lnTo>
                    <a:pt x="326301" y="1425321"/>
                  </a:lnTo>
                  <a:lnTo>
                    <a:pt x="325856" y="1537347"/>
                  </a:lnTo>
                  <a:lnTo>
                    <a:pt x="316877" y="1883295"/>
                  </a:lnTo>
                  <a:lnTo>
                    <a:pt x="314096" y="3054515"/>
                  </a:lnTo>
                  <a:lnTo>
                    <a:pt x="319862" y="3453015"/>
                  </a:lnTo>
                  <a:lnTo>
                    <a:pt x="325856" y="3648024"/>
                  </a:lnTo>
                  <a:lnTo>
                    <a:pt x="327812" y="4120832"/>
                  </a:lnTo>
                  <a:lnTo>
                    <a:pt x="333222" y="4360291"/>
                  </a:lnTo>
                  <a:lnTo>
                    <a:pt x="339039" y="4494923"/>
                  </a:lnTo>
                  <a:lnTo>
                    <a:pt x="404126" y="4494923"/>
                  </a:lnTo>
                  <a:lnTo>
                    <a:pt x="416814" y="3757282"/>
                  </a:lnTo>
                  <a:lnTo>
                    <a:pt x="416852" y="1425321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850827" y="0"/>
              <a:ext cx="26034" cy="71755"/>
            </a:xfrm>
            <a:custGeom>
              <a:avLst/>
              <a:gdLst/>
              <a:ahLst/>
              <a:cxnLst/>
              <a:rect l="l" t="t" r="r" b="b"/>
              <a:pathLst>
                <a:path w="26035" h="71755">
                  <a:moveTo>
                    <a:pt x="23719" y="0"/>
                  </a:moveTo>
                  <a:lnTo>
                    <a:pt x="71" y="0"/>
                  </a:lnTo>
                  <a:lnTo>
                    <a:pt x="0" y="71333"/>
                  </a:lnTo>
                  <a:lnTo>
                    <a:pt x="26033" y="71333"/>
                  </a:lnTo>
                  <a:lnTo>
                    <a:pt x="26033" y="32196"/>
                  </a:lnTo>
                  <a:lnTo>
                    <a:pt x="23719" y="0"/>
                  </a:lnTo>
                  <a:close/>
                </a:path>
              </a:pathLst>
            </a:custGeom>
            <a:solidFill>
              <a:srgbClr val="1A5FA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812180" y="71333"/>
              <a:ext cx="104139" cy="4560570"/>
            </a:xfrm>
            <a:custGeom>
              <a:avLst/>
              <a:gdLst/>
              <a:ahLst/>
              <a:cxnLst/>
              <a:rect l="l" t="t" r="r" b="b"/>
              <a:pathLst>
                <a:path w="104139" h="4560570">
                  <a:moveTo>
                    <a:pt x="64680" y="0"/>
                  </a:moveTo>
                  <a:lnTo>
                    <a:pt x="39054" y="0"/>
                  </a:lnTo>
                  <a:lnTo>
                    <a:pt x="36403" y="126687"/>
                  </a:lnTo>
                  <a:lnTo>
                    <a:pt x="12570" y="612122"/>
                  </a:lnTo>
                  <a:lnTo>
                    <a:pt x="0" y="1425322"/>
                  </a:lnTo>
                  <a:lnTo>
                    <a:pt x="0" y="3759945"/>
                  </a:lnTo>
                  <a:lnTo>
                    <a:pt x="12454" y="4516182"/>
                  </a:lnTo>
                  <a:lnTo>
                    <a:pt x="12570" y="4560092"/>
                  </a:lnTo>
                  <a:lnTo>
                    <a:pt x="31917" y="4558052"/>
                  </a:lnTo>
                  <a:lnTo>
                    <a:pt x="65696" y="4549073"/>
                  </a:lnTo>
                  <a:lnTo>
                    <a:pt x="77697" y="4547032"/>
                  </a:lnTo>
                  <a:lnTo>
                    <a:pt x="90310" y="3756059"/>
                  </a:lnTo>
                  <a:lnTo>
                    <a:pt x="103688" y="2644665"/>
                  </a:lnTo>
                  <a:lnTo>
                    <a:pt x="90843" y="1585899"/>
                  </a:lnTo>
                  <a:lnTo>
                    <a:pt x="87371" y="1207567"/>
                  </a:lnTo>
                  <a:lnTo>
                    <a:pt x="78145" y="704727"/>
                  </a:lnTo>
                  <a:lnTo>
                    <a:pt x="76733" y="491657"/>
                  </a:lnTo>
                  <a:lnTo>
                    <a:pt x="64936" y="40109"/>
                  </a:lnTo>
                  <a:lnTo>
                    <a:pt x="64680" y="0"/>
                  </a:lnTo>
                  <a:close/>
                </a:path>
              </a:pathLst>
            </a:custGeom>
            <a:solidFill>
              <a:srgbClr val="01134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2140791" cy="5869211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0" y="4390713"/>
              <a:ext cx="549275" cy="2430780"/>
            </a:xfrm>
            <a:custGeom>
              <a:avLst/>
              <a:gdLst/>
              <a:ahLst/>
              <a:cxnLst/>
              <a:rect l="l" t="t" r="r" b="b"/>
              <a:pathLst>
                <a:path w="549275" h="2430779">
                  <a:moveTo>
                    <a:pt x="521110" y="2373771"/>
                  </a:moveTo>
                  <a:lnTo>
                    <a:pt x="107208" y="2373771"/>
                  </a:lnTo>
                  <a:lnTo>
                    <a:pt x="146004" y="2374575"/>
                  </a:lnTo>
                  <a:lnTo>
                    <a:pt x="189250" y="2383166"/>
                  </a:lnTo>
                  <a:lnTo>
                    <a:pt x="312820" y="2416294"/>
                  </a:lnTo>
                  <a:lnTo>
                    <a:pt x="406428" y="2430267"/>
                  </a:lnTo>
                  <a:lnTo>
                    <a:pt x="461262" y="2427971"/>
                  </a:lnTo>
                  <a:lnTo>
                    <a:pt x="498590" y="2403150"/>
                  </a:lnTo>
                  <a:lnTo>
                    <a:pt x="521110" y="2373771"/>
                  </a:lnTo>
                  <a:close/>
                </a:path>
                <a:path w="549275" h="2430779">
                  <a:moveTo>
                    <a:pt x="192702" y="0"/>
                  </a:moveTo>
                  <a:lnTo>
                    <a:pt x="181659" y="15446"/>
                  </a:lnTo>
                  <a:lnTo>
                    <a:pt x="154347" y="23378"/>
                  </a:lnTo>
                  <a:lnTo>
                    <a:pt x="89499" y="26300"/>
                  </a:lnTo>
                  <a:lnTo>
                    <a:pt x="0" y="26602"/>
                  </a:lnTo>
                  <a:lnTo>
                    <a:pt x="0" y="2410910"/>
                  </a:lnTo>
                  <a:lnTo>
                    <a:pt x="19227" y="2402939"/>
                  </a:lnTo>
                  <a:lnTo>
                    <a:pt x="66926" y="2382607"/>
                  </a:lnTo>
                  <a:lnTo>
                    <a:pt x="107208" y="2373771"/>
                  </a:lnTo>
                  <a:lnTo>
                    <a:pt x="521110" y="2373771"/>
                  </a:lnTo>
                  <a:lnTo>
                    <a:pt x="539680" y="2349544"/>
                  </a:lnTo>
                  <a:lnTo>
                    <a:pt x="549257" y="2065021"/>
                  </a:lnTo>
                  <a:lnTo>
                    <a:pt x="516305" y="1725435"/>
                  </a:lnTo>
                  <a:lnTo>
                    <a:pt x="408297" y="1110518"/>
                  </a:lnTo>
                  <a:lnTo>
                    <a:pt x="192702" y="0"/>
                  </a:lnTo>
                  <a:close/>
                </a:path>
              </a:pathLst>
            </a:custGeom>
            <a:solidFill>
              <a:srgbClr val="1C66A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5" name="object 4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1975"/>
              <a:ext cx="1920494" cy="4445464"/>
            </a:xfrm>
            <a:prstGeom prst="rect">
              <a:avLst/>
            </a:prstGeom>
          </p:spPr>
        </p:pic>
        <p:sp>
          <p:nvSpPr>
            <p:cNvPr id="46" name="object 46" descr=""/>
            <p:cNvSpPr/>
            <p:nvPr/>
          </p:nvSpPr>
          <p:spPr>
            <a:xfrm>
              <a:off x="0" y="4497501"/>
              <a:ext cx="254635" cy="2162810"/>
            </a:xfrm>
            <a:custGeom>
              <a:avLst/>
              <a:gdLst/>
              <a:ahLst/>
              <a:cxnLst/>
              <a:rect l="l" t="t" r="r" b="b"/>
              <a:pathLst>
                <a:path w="254635" h="2162809">
                  <a:moveTo>
                    <a:pt x="19215" y="26720"/>
                  </a:moveTo>
                  <a:lnTo>
                    <a:pt x="0" y="243789"/>
                  </a:lnTo>
                  <a:lnTo>
                    <a:pt x="0" y="431292"/>
                  </a:lnTo>
                  <a:lnTo>
                    <a:pt x="19215" y="26720"/>
                  </a:lnTo>
                  <a:close/>
                </a:path>
                <a:path w="254635" h="2162809">
                  <a:moveTo>
                    <a:pt x="129311" y="1408404"/>
                  </a:moveTo>
                  <a:lnTo>
                    <a:pt x="122643" y="908202"/>
                  </a:lnTo>
                  <a:lnTo>
                    <a:pt x="85953" y="0"/>
                  </a:lnTo>
                  <a:lnTo>
                    <a:pt x="32562" y="1895652"/>
                  </a:lnTo>
                  <a:lnTo>
                    <a:pt x="100952" y="1678317"/>
                  </a:lnTo>
                  <a:lnTo>
                    <a:pt x="129311" y="1408404"/>
                  </a:lnTo>
                  <a:close/>
                </a:path>
                <a:path w="254635" h="2162809">
                  <a:moveTo>
                    <a:pt x="254419" y="1611985"/>
                  </a:moveTo>
                  <a:lnTo>
                    <a:pt x="222516" y="1040028"/>
                  </a:lnTo>
                  <a:lnTo>
                    <a:pt x="139331" y="0"/>
                  </a:lnTo>
                  <a:lnTo>
                    <a:pt x="179362" y="2162657"/>
                  </a:lnTo>
                  <a:lnTo>
                    <a:pt x="238785" y="1918614"/>
                  </a:lnTo>
                  <a:lnTo>
                    <a:pt x="254419" y="1611985"/>
                  </a:lnTo>
                  <a:close/>
                </a:path>
              </a:pathLst>
            </a:custGeom>
            <a:solidFill>
              <a:srgbClr val="0735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523" y="6740258"/>
              <a:ext cx="160157" cy="66749"/>
            </a:xfrm>
            <a:prstGeom prst="rect">
              <a:avLst/>
            </a:prstGeom>
          </p:spPr>
        </p:pic>
        <p:sp>
          <p:nvSpPr>
            <p:cNvPr id="48" name="object 48" descr=""/>
            <p:cNvSpPr/>
            <p:nvPr/>
          </p:nvSpPr>
          <p:spPr>
            <a:xfrm>
              <a:off x="0" y="4457440"/>
              <a:ext cx="539750" cy="2350135"/>
            </a:xfrm>
            <a:custGeom>
              <a:avLst/>
              <a:gdLst/>
              <a:ahLst/>
              <a:cxnLst/>
              <a:rect l="l" t="t" r="r" b="b"/>
              <a:pathLst>
                <a:path w="539750" h="2350134">
                  <a:moveTo>
                    <a:pt x="508381" y="2309517"/>
                  </a:moveTo>
                  <a:lnTo>
                    <a:pt x="126000" y="2309517"/>
                  </a:lnTo>
                  <a:lnTo>
                    <a:pt x="156440" y="2311812"/>
                  </a:lnTo>
                  <a:lnTo>
                    <a:pt x="189375" y="2317860"/>
                  </a:lnTo>
                  <a:lnTo>
                    <a:pt x="272781" y="2336213"/>
                  </a:lnTo>
                  <a:lnTo>
                    <a:pt x="299444" y="2336213"/>
                  </a:lnTo>
                  <a:lnTo>
                    <a:pt x="299444" y="2349567"/>
                  </a:lnTo>
                  <a:lnTo>
                    <a:pt x="379523" y="2349567"/>
                  </a:lnTo>
                  <a:lnTo>
                    <a:pt x="449598" y="2339137"/>
                  </a:lnTo>
                  <a:lnTo>
                    <a:pt x="499647" y="2316192"/>
                  </a:lnTo>
                  <a:lnTo>
                    <a:pt x="508381" y="2309517"/>
                  </a:lnTo>
                  <a:close/>
                </a:path>
                <a:path w="539750" h="2350134">
                  <a:moveTo>
                    <a:pt x="113600" y="1508968"/>
                  </a:moveTo>
                  <a:lnTo>
                    <a:pt x="99088" y="1690211"/>
                  </a:lnTo>
                  <a:lnTo>
                    <a:pt x="45917" y="1922371"/>
                  </a:lnTo>
                  <a:lnTo>
                    <a:pt x="44315" y="1971821"/>
                  </a:lnTo>
                  <a:lnTo>
                    <a:pt x="39510" y="2023191"/>
                  </a:lnTo>
                  <a:lnTo>
                    <a:pt x="31502" y="2075202"/>
                  </a:lnTo>
                  <a:lnTo>
                    <a:pt x="20293" y="2126571"/>
                  </a:lnTo>
                  <a:lnTo>
                    <a:pt x="5882" y="2176019"/>
                  </a:lnTo>
                  <a:lnTo>
                    <a:pt x="0" y="2176019"/>
                  </a:lnTo>
                  <a:lnTo>
                    <a:pt x="0" y="2338944"/>
                  </a:lnTo>
                  <a:lnTo>
                    <a:pt x="5882" y="2336213"/>
                  </a:lnTo>
                  <a:lnTo>
                    <a:pt x="19227" y="2336213"/>
                  </a:lnTo>
                  <a:lnTo>
                    <a:pt x="54664" y="2320779"/>
                  </a:lnTo>
                  <a:lnTo>
                    <a:pt x="82607" y="2312854"/>
                  </a:lnTo>
                  <a:lnTo>
                    <a:pt x="105553" y="2309934"/>
                  </a:lnTo>
                  <a:lnTo>
                    <a:pt x="126000" y="2309517"/>
                  </a:lnTo>
                  <a:lnTo>
                    <a:pt x="508381" y="2309517"/>
                  </a:lnTo>
                  <a:lnTo>
                    <a:pt x="529673" y="2293247"/>
                  </a:lnTo>
                  <a:lnTo>
                    <a:pt x="539680" y="2282818"/>
                  </a:lnTo>
                  <a:lnTo>
                    <a:pt x="539680" y="2256118"/>
                  </a:lnTo>
                  <a:lnTo>
                    <a:pt x="406231" y="2256118"/>
                  </a:lnTo>
                  <a:lnTo>
                    <a:pt x="386207" y="2253615"/>
                  </a:lnTo>
                  <a:lnTo>
                    <a:pt x="366191" y="2246105"/>
                  </a:lnTo>
                  <a:lnTo>
                    <a:pt x="346176" y="2233590"/>
                  </a:lnTo>
                  <a:lnTo>
                    <a:pt x="326152" y="2216068"/>
                  </a:lnTo>
                  <a:lnTo>
                    <a:pt x="319194" y="2202718"/>
                  </a:lnTo>
                  <a:lnTo>
                    <a:pt x="179371" y="2202718"/>
                  </a:lnTo>
                  <a:lnTo>
                    <a:pt x="179371" y="2042525"/>
                  </a:lnTo>
                  <a:lnTo>
                    <a:pt x="166039" y="2042525"/>
                  </a:lnTo>
                  <a:lnTo>
                    <a:pt x="146261" y="1995970"/>
                  </a:lnTo>
                  <a:lnTo>
                    <a:pt x="132090" y="1948019"/>
                  </a:lnTo>
                  <a:lnTo>
                    <a:pt x="122590" y="1898903"/>
                  </a:lnTo>
                  <a:lnTo>
                    <a:pt x="116828" y="1848854"/>
                  </a:lnTo>
                  <a:lnTo>
                    <a:pt x="113869" y="1798104"/>
                  </a:lnTo>
                  <a:lnTo>
                    <a:pt x="112779" y="1746885"/>
                  </a:lnTo>
                  <a:lnTo>
                    <a:pt x="112623" y="1695428"/>
                  </a:lnTo>
                  <a:lnTo>
                    <a:pt x="112642" y="1646024"/>
                  </a:lnTo>
                  <a:lnTo>
                    <a:pt x="112770" y="1595849"/>
                  </a:lnTo>
                  <a:lnTo>
                    <a:pt x="113119" y="1545124"/>
                  </a:lnTo>
                  <a:lnTo>
                    <a:pt x="113600" y="1508968"/>
                  </a:lnTo>
                  <a:close/>
                </a:path>
                <a:path w="539750" h="2350134">
                  <a:moveTo>
                    <a:pt x="539680" y="2135969"/>
                  </a:moveTo>
                  <a:lnTo>
                    <a:pt x="531973" y="2143896"/>
                  </a:lnTo>
                  <a:lnTo>
                    <a:pt x="528015" y="2149319"/>
                  </a:lnTo>
                  <a:lnTo>
                    <a:pt x="526557" y="2154742"/>
                  </a:lnTo>
                  <a:lnTo>
                    <a:pt x="526349" y="2162669"/>
                  </a:lnTo>
                  <a:lnTo>
                    <a:pt x="511734" y="2192289"/>
                  </a:lnTo>
                  <a:lnTo>
                    <a:pt x="489620" y="2219406"/>
                  </a:lnTo>
                  <a:lnTo>
                    <a:pt x="462507" y="2241516"/>
                  </a:lnTo>
                  <a:lnTo>
                    <a:pt x="432894" y="2256118"/>
                  </a:lnTo>
                  <a:lnTo>
                    <a:pt x="539680" y="2256118"/>
                  </a:lnTo>
                  <a:lnTo>
                    <a:pt x="539680" y="2135969"/>
                  </a:lnTo>
                  <a:close/>
                </a:path>
                <a:path w="539750" h="2350134">
                  <a:moveTo>
                    <a:pt x="209497" y="40054"/>
                  </a:moveTo>
                  <a:lnTo>
                    <a:pt x="139331" y="40054"/>
                  </a:lnTo>
                  <a:lnTo>
                    <a:pt x="222521" y="1080086"/>
                  </a:lnTo>
                  <a:lnTo>
                    <a:pt x="254422" y="1652041"/>
                  </a:lnTo>
                  <a:lnTo>
                    <a:pt x="238787" y="1958669"/>
                  </a:lnTo>
                  <a:lnTo>
                    <a:pt x="179371" y="2202718"/>
                  </a:lnTo>
                  <a:lnTo>
                    <a:pt x="319194" y="2202718"/>
                  </a:lnTo>
                  <a:lnTo>
                    <a:pt x="288595" y="2124597"/>
                  </a:lnTo>
                  <a:lnTo>
                    <a:pt x="279452" y="2072559"/>
                  </a:lnTo>
                  <a:lnTo>
                    <a:pt x="274758" y="2018296"/>
                  </a:lnTo>
                  <a:lnTo>
                    <a:pt x="273028" y="1963294"/>
                  </a:lnTo>
                  <a:lnTo>
                    <a:pt x="272842" y="1922371"/>
                  </a:lnTo>
                  <a:lnTo>
                    <a:pt x="272781" y="1388377"/>
                  </a:lnTo>
                  <a:lnTo>
                    <a:pt x="269710" y="1336005"/>
                  </a:lnTo>
                  <a:lnTo>
                    <a:pt x="266674" y="1283634"/>
                  </a:lnTo>
                  <a:lnTo>
                    <a:pt x="263709" y="1231262"/>
                  </a:lnTo>
                  <a:lnTo>
                    <a:pt x="260853" y="1178891"/>
                  </a:lnTo>
                  <a:lnTo>
                    <a:pt x="258142" y="1126519"/>
                  </a:lnTo>
                  <a:lnTo>
                    <a:pt x="255613" y="1074147"/>
                  </a:lnTo>
                  <a:lnTo>
                    <a:pt x="253302" y="1021776"/>
                  </a:lnTo>
                  <a:lnTo>
                    <a:pt x="251246" y="969404"/>
                  </a:lnTo>
                  <a:lnTo>
                    <a:pt x="249481" y="917033"/>
                  </a:lnTo>
                  <a:lnTo>
                    <a:pt x="248045" y="864661"/>
                  </a:lnTo>
                  <a:lnTo>
                    <a:pt x="246974" y="812290"/>
                  </a:lnTo>
                  <a:lnTo>
                    <a:pt x="246304" y="759918"/>
                  </a:lnTo>
                  <a:lnTo>
                    <a:pt x="246067" y="704209"/>
                  </a:lnTo>
                  <a:lnTo>
                    <a:pt x="245966" y="652974"/>
                  </a:lnTo>
                  <a:lnTo>
                    <a:pt x="245220" y="600961"/>
                  </a:lnTo>
                  <a:lnTo>
                    <a:pt x="243194" y="550869"/>
                  </a:lnTo>
                  <a:lnTo>
                    <a:pt x="239247" y="502058"/>
                  </a:lnTo>
                  <a:lnTo>
                    <a:pt x="232742" y="453886"/>
                  </a:lnTo>
                  <a:lnTo>
                    <a:pt x="233159" y="411759"/>
                  </a:lnTo>
                  <a:lnTo>
                    <a:pt x="236080" y="367132"/>
                  </a:lnTo>
                  <a:lnTo>
                    <a:pt x="244009" y="322505"/>
                  </a:lnTo>
                  <a:lnTo>
                    <a:pt x="259450" y="280378"/>
                  </a:lnTo>
                  <a:lnTo>
                    <a:pt x="233731" y="166157"/>
                  </a:lnTo>
                  <a:lnTo>
                    <a:pt x="222726" y="115166"/>
                  </a:lnTo>
                  <a:lnTo>
                    <a:pt x="213947" y="69737"/>
                  </a:lnTo>
                  <a:lnTo>
                    <a:pt x="209497" y="40054"/>
                  </a:lnTo>
                  <a:close/>
                </a:path>
                <a:path w="539750" h="2350134">
                  <a:moveTo>
                    <a:pt x="119929" y="1324745"/>
                  </a:moveTo>
                  <a:lnTo>
                    <a:pt x="116587" y="1391846"/>
                  </a:lnTo>
                  <a:lnTo>
                    <a:pt x="114917" y="1442902"/>
                  </a:lnTo>
                  <a:lnTo>
                    <a:pt x="113798" y="1494068"/>
                  </a:lnTo>
                  <a:lnTo>
                    <a:pt x="113600" y="1508968"/>
                  </a:lnTo>
                  <a:lnTo>
                    <a:pt x="120983" y="1416750"/>
                  </a:lnTo>
                  <a:lnTo>
                    <a:pt x="119929" y="1324745"/>
                  </a:lnTo>
                  <a:close/>
                </a:path>
                <a:path w="539750" h="2350134">
                  <a:moveTo>
                    <a:pt x="109289" y="742767"/>
                  </a:moveTo>
                  <a:lnTo>
                    <a:pt x="115356" y="925520"/>
                  </a:lnTo>
                  <a:lnTo>
                    <a:pt x="119929" y="1324745"/>
                  </a:lnTo>
                  <a:lnTo>
                    <a:pt x="122018" y="1290945"/>
                  </a:lnTo>
                  <a:lnTo>
                    <a:pt x="126000" y="1241542"/>
                  </a:lnTo>
                  <a:lnTo>
                    <a:pt x="125958" y="1178891"/>
                  </a:lnTo>
                  <a:lnTo>
                    <a:pt x="125853" y="1136566"/>
                  </a:lnTo>
                  <a:lnTo>
                    <a:pt x="125505" y="1085290"/>
                  </a:lnTo>
                  <a:lnTo>
                    <a:pt x="124826" y="1034675"/>
                  </a:lnTo>
                  <a:lnTo>
                    <a:pt x="123706" y="984610"/>
                  </a:lnTo>
                  <a:lnTo>
                    <a:pt x="122037" y="934986"/>
                  </a:lnTo>
                  <a:lnTo>
                    <a:pt x="119706" y="885692"/>
                  </a:lnTo>
                  <a:lnTo>
                    <a:pt x="116605" y="836618"/>
                  </a:lnTo>
                  <a:lnTo>
                    <a:pt x="112623" y="787655"/>
                  </a:lnTo>
                  <a:lnTo>
                    <a:pt x="109289" y="742767"/>
                  </a:lnTo>
                  <a:close/>
                </a:path>
                <a:path w="539750" h="2350134">
                  <a:moveTo>
                    <a:pt x="85149" y="66771"/>
                  </a:moveTo>
                  <a:lnTo>
                    <a:pt x="19227" y="66771"/>
                  </a:lnTo>
                  <a:lnTo>
                    <a:pt x="0" y="471350"/>
                  </a:lnTo>
                  <a:lnTo>
                    <a:pt x="0" y="925675"/>
                  </a:lnTo>
                  <a:lnTo>
                    <a:pt x="1452" y="907768"/>
                  </a:lnTo>
                  <a:lnTo>
                    <a:pt x="5882" y="854382"/>
                  </a:lnTo>
                  <a:lnTo>
                    <a:pt x="7967" y="804330"/>
                  </a:lnTo>
                  <a:lnTo>
                    <a:pt x="17142" y="704209"/>
                  </a:lnTo>
                  <a:lnTo>
                    <a:pt x="19227" y="654156"/>
                  </a:lnTo>
                  <a:lnTo>
                    <a:pt x="27356" y="606169"/>
                  </a:lnTo>
                  <a:lnTo>
                    <a:pt x="34236" y="560695"/>
                  </a:lnTo>
                  <a:lnTo>
                    <a:pt x="43620" y="515229"/>
                  </a:lnTo>
                  <a:lnTo>
                    <a:pt x="59262" y="467267"/>
                  </a:lnTo>
                  <a:lnTo>
                    <a:pt x="72989" y="467267"/>
                  </a:lnTo>
                  <a:lnTo>
                    <a:pt x="85149" y="66771"/>
                  </a:lnTo>
                  <a:close/>
                </a:path>
                <a:path w="539750" h="2350134">
                  <a:moveTo>
                    <a:pt x="103925" y="581193"/>
                  </a:moveTo>
                  <a:lnTo>
                    <a:pt x="104231" y="631404"/>
                  </a:lnTo>
                  <a:lnTo>
                    <a:pt x="105858" y="682680"/>
                  </a:lnTo>
                  <a:lnTo>
                    <a:pt x="108692" y="734727"/>
                  </a:lnTo>
                  <a:lnTo>
                    <a:pt x="109289" y="742767"/>
                  </a:lnTo>
                  <a:lnTo>
                    <a:pt x="103925" y="581193"/>
                  </a:lnTo>
                  <a:close/>
                </a:path>
                <a:path w="539750" h="2350134">
                  <a:moveTo>
                    <a:pt x="139331" y="40054"/>
                  </a:moveTo>
                  <a:lnTo>
                    <a:pt x="85961" y="40054"/>
                  </a:lnTo>
                  <a:lnTo>
                    <a:pt x="103925" y="581193"/>
                  </a:lnTo>
                  <a:lnTo>
                    <a:pt x="105042" y="530723"/>
                  </a:lnTo>
                  <a:lnTo>
                    <a:pt x="107699" y="481099"/>
                  </a:lnTo>
                  <a:lnTo>
                    <a:pt x="112005" y="431806"/>
                  </a:lnTo>
                  <a:lnTo>
                    <a:pt x="118068" y="382732"/>
                  </a:lnTo>
                  <a:lnTo>
                    <a:pt x="126000" y="333769"/>
                  </a:lnTo>
                  <a:lnTo>
                    <a:pt x="151553" y="333769"/>
                  </a:lnTo>
                  <a:lnTo>
                    <a:pt x="139331" y="40054"/>
                  </a:lnTo>
                  <a:close/>
                </a:path>
                <a:path w="539750" h="2350134">
                  <a:moveTo>
                    <a:pt x="72989" y="467267"/>
                  </a:moveTo>
                  <a:lnTo>
                    <a:pt x="72584" y="467267"/>
                  </a:lnTo>
                  <a:lnTo>
                    <a:pt x="72584" y="480604"/>
                  </a:lnTo>
                  <a:lnTo>
                    <a:pt x="72989" y="467267"/>
                  </a:lnTo>
                  <a:close/>
                </a:path>
                <a:path w="539750" h="2350134">
                  <a:moveTo>
                    <a:pt x="151553" y="333769"/>
                  </a:moveTo>
                  <a:lnTo>
                    <a:pt x="139331" y="333769"/>
                  </a:lnTo>
                  <a:lnTo>
                    <a:pt x="147039" y="343563"/>
                  </a:lnTo>
                  <a:lnTo>
                    <a:pt x="150996" y="352106"/>
                  </a:lnTo>
                  <a:lnTo>
                    <a:pt x="152455" y="358149"/>
                  </a:lnTo>
                  <a:lnTo>
                    <a:pt x="152663" y="360441"/>
                  </a:lnTo>
                  <a:lnTo>
                    <a:pt x="151553" y="333769"/>
                  </a:lnTo>
                  <a:close/>
                </a:path>
                <a:path w="539750" h="2350134">
                  <a:moveTo>
                    <a:pt x="206034" y="0"/>
                  </a:moveTo>
                  <a:lnTo>
                    <a:pt x="0" y="0"/>
                  </a:lnTo>
                  <a:lnTo>
                    <a:pt x="0" y="283841"/>
                  </a:lnTo>
                  <a:lnTo>
                    <a:pt x="19227" y="66771"/>
                  </a:lnTo>
                  <a:lnTo>
                    <a:pt x="85149" y="66771"/>
                  </a:lnTo>
                  <a:lnTo>
                    <a:pt x="85961" y="40054"/>
                  </a:lnTo>
                  <a:lnTo>
                    <a:pt x="209497" y="40054"/>
                  </a:lnTo>
                  <a:lnTo>
                    <a:pt x="208136" y="30978"/>
                  </a:lnTo>
                  <a:lnTo>
                    <a:pt x="206034" y="0"/>
                  </a:lnTo>
                  <a:close/>
                </a:path>
              </a:pathLst>
            </a:custGeom>
            <a:solidFill>
              <a:srgbClr val="0329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4390713"/>
              <a:ext cx="206034" cy="66726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45917" y="4897989"/>
              <a:ext cx="107314" cy="1242060"/>
            </a:xfrm>
            <a:custGeom>
              <a:avLst/>
              <a:gdLst/>
              <a:ahLst/>
              <a:cxnLst/>
              <a:rect l="l" t="t" r="r" b="b"/>
              <a:pathLst>
                <a:path w="107314" h="1242060">
                  <a:moveTo>
                    <a:pt x="13344" y="921154"/>
                  </a:moveTo>
                  <a:lnTo>
                    <a:pt x="5629" y="941165"/>
                  </a:lnTo>
                  <a:lnTo>
                    <a:pt x="1668" y="961185"/>
                  </a:lnTo>
                  <a:lnTo>
                    <a:pt x="208" y="981205"/>
                  </a:lnTo>
                  <a:lnTo>
                    <a:pt x="0" y="1001217"/>
                  </a:lnTo>
                  <a:lnTo>
                    <a:pt x="0" y="1241542"/>
                  </a:lnTo>
                  <a:lnTo>
                    <a:pt x="13344" y="921154"/>
                  </a:lnTo>
                  <a:close/>
                </a:path>
                <a:path w="107314" h="1242060">
                  <a:moveTo>
                    <a:pt x="106746" y="0"/>
                  </a:moveTo>
                  <a:lnTo>
                    <a:pt x="104663" y="22121"/>
                  </a:lnTo>
                  <a:lnTo>
                    <a:pt x="95497" y="71348"/>
                  </a:lnTo>
                  <a:lnTo>
                    <a:pt x="93414" y="93444"/>
                  </a:lnTo>
                  <a:lnTo>
                    <a:pt x="93987" y="143506"/>
                  </a:lnTo>
                  <a:lnTo>
                    <a:pt x="95497" y="193568"/>
                  </a:lnTo>
                  <a:lnTo>
                    <a:pt x="97632" y="243630"/>
                  </a:lnTo>
                  <a:lnTo>
                    <a:pt x="102528" y="343754"/>
                  </a:lnTo>
                  <a:lnTo>
                    <a:pt x="104663" y="393816"/>
                  </a:lnTo>
                  <a:lnTo>
                    <a:pt x="106173" y="443878"/>
                  </a:lnTo>
                  <a:lnTo>
                    <a:pt x="106746" y="493940"/>
                  </a:lnTo>
                  <a:lnTo>
                    <a:pt x="106746" y="0"/>
                  </a:lnTo>
                  <a:close/>
                </a:path>
              </a:pathLst>
            </a:custGeom>
            <a:solidFill>
              <a:srgbClr val="0329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0" y="4497501"/>
              <a:ext cx="218440" cy="2162810"/>
            </a:xfrm>
            <a:custGeom>
              <a:avLst/>
              <a:gdLst/>
              <a:ahLst/>
              <a:cxnLst/>
              <a:rect l="l" t="t" r="r" b="b"/>
              <a:pathLst>
                <a:path w="218440" h="2162809">
                  <a:moveTo>
                    <a:pt x="19215" y="26720"/>
                  </a:moveTo>
                  <a:lnTo>
                    <a:pt x="0" y="243789"/>
                  </a:lnTo>
                  <a:lnTo>
                    <a:pt x="0" y="385813"/>
                  </a:lnTo>
                  <a:lnTo>
                    <a:pt x="5041" y="303720"/>
                  </a:lnTo>
                  <a:lnTo>
                    <a:pt x="19215" y="26720"/>
                  </a:lnTo>
                  <a:close/>
                </a:path>
                <a:path w="218440" h="2162809">
                  <a:moveTo>
                    <a:pt x="100965" y="805992"/>
                  </a:moveTo>
                  <a:lnTo>
                    <a:pt x="92837" y="243420"/>
                  </a:lnTo>
                  <a:lnTo>
                    <a:pt x="85953" y="0"/>
                  </a:lnTo>
                  <a:lnTo>
                    <a:pt x="72580" y="440550"/>
                  </a:lnTo>
                  <a:lnTo>
                    <a:pt x="82423" y="492785"/>
                  </a:lnTo>
                  <a:lnTo>
                    <a:pt x="89242" y="546188"/>
                  </a:lnTo>
                  <a:lnTo>
                    <a:pt x="93256" y="600290"/>
                  </a:lnTo>
                  <a:lnTo>
                    <a:pt x="94691" y="654621"/>
                  </a:lnTo>
                  <a:lnTo>
                    <a:pt x="93802" y="708710"/>
                  </a:lnTo>
                  <a:lnTo>
                    <a:pt x="90817" y="762101"/>
                  </a:lnTo>
                  <a:lnTo>
                    <a:pt x="85953" y="814324"/>
                  </a:lnTo>
                  <a:lnTo>
                    <a:pt x="85204" y="866381"/>
                  </a:lnTo>
                  <a:lnTo>
                    <a:pt x="83172" y="918349"/>
                  </a:lnTo>
                  <a:lnTo>
                    <a:pt x="65024" y="1174216"/>
                  </a:lnTo>
                  <a:lnTo>
                    <a:pt x="62026" y="1224026"/>
                  </a:lnTo>
                  <a:lnTo>
                    <a:pt x="60007" y="1273200"/>
                  </a:lnTo>
                  <a:lnTo>
                    <a:pt x="59258" y="1321650"/>
                  </a:lnTo>
                  <a:lnTo>
                    <a:pt x="45910" y="1642033"/>
                  </a:lnTo>
                  <a:lnTo>
                    <a:pt x="45910" y="1882317"/>
                  </a:lnTo>
                  <a:lnTo>
                    <a:pt x="91579" y="1436141"/>
                  </a:lnTo>
                  <a:lnTo>
                    <a:pt x="100965" y="805992"/>
                  </a:lnTo>
                  <a:close/>
                </a:path>
                <a:path w="218440" h="2162809">
                  <a:moveTo>
                    <a:pt x="197751" y="1927631"/>
                  </a:moveTo>
                  <a:lnTo>
                    <a:pt x="192709" y="1952409"/>
                  </a:lnTo>
                  <a:lnTo>
                    <a:pt x="179362" y="2002472"/>
                  </a:lnTo>
                  <a:lnTo>
                    <a:pt x="179362" y="2162657"/>
                  </a:lnTo>
                  <a:lnTo>
                    <a:pt x="197751" y="1927631"/>
                  </a:lnTo>
                  <a:close/>
                </a:path>
                <a:path w="218440" h="2162809">
                  <a:moveTo>
                    <a:pt x="218071" y="1702104"/>
                  </a:moveTo>
                  <a:lnTo>
                    <a:pt x="217462" y="1675663"/>
                  </a:lnTo>
                  <a:lnTo>
                    <a:pt x="197751" y="1927631"/>
                  </a:lnTo>
                  <a:lnTo>
                    <a:pt x="202907" y="1902345"/>
                  </a:lnTo>
                  <a:lnTo>
                    <a:pt x="210248" y="1852282"/>
                  </a:lnTo>
                  <a:lnTo>
                    <a:pt x="215023" y="1802231"/>
                  </a:lnTo>
                  <a:lnTo>
                    <a:pt x="217538" y="1752168"/>
                  </a:lnTo>
                  <a:lnTo>
                    <a:pt x="218071" y="1702104"/>
                  </a:lnTo>
                  <a:close/>
                </a:path>
                <a:path w="218440" h="2162809">
                  <a:moveTo>
                    <a:pt x="218135" y="1667052"/>
                  </a:moveTo>
                  <a:lnTo>
                    <a:pt x="199377" y="941158"/>
                  </a:lnTo>
                  <a:lnTo>
                    <a:pt x="160591" y="285356"/>
                  </a:lnTo>
                  <a:lnTo>
                    <a:pt x="139331" y="0"/>
                  </a:lnTo>
                  <a:lnTo>
                    <a:pt x="152654" y="320382"/>
                  </a:lnTo>
                  <a:lnTo>
                    <a:pt x="152654" y="894435"/>
                  </a:lnTo>
                  <a:lnTo>
                    <a:pt x="159283" y="942213"/>
                  </a:lnTo>
                  <a:lnTo>
                    <a:pt x="165531" y="991844"/>
                  </a:lnTo>
                  <a:lnTo>
                    <a:pt x="171030" y="1042962"/>
                  </a:lnTo>
                  <a:lnTo>
                    <a:pt x="175412" y="1095184"/>
                  </a:lnTo>
                  <a:lnTo>
                    <a:pt x="178320" y="1148156"/>
                  </a:lnTo>
                  <a:lnTo>
                    <a:pt x="179362" y="1201483"/>
                  </a:lnTo>
                  <a:lnTo>
                    <a:pt x="182435" y="1251546"/>
                  </a:lnTo>
                  <a:lnTo>
                    <a:pt x="186474" y="1301610"/>
                  </a:lnTo>
                  <a:lnTo>
                    <a:pt x="191173" y="1351673"/>
                  </a:lnTo>
                  <a:lnTo>
                    <a:pt x="196253" y="1401737"/>
                  </a:lnTo>
                  <a:lnTo>
                    <a:pt x="201396" y="1451800"/>
                  </a:lnTo>
                  <a:lnTo>
                    <a:pt x="206336" y="1501863"/>
                  </a:lnTo>
                  <a:lnTo>
                    <a:pt x="210769" y="1551914"/>
                  </a:lnTo>
                  <a:lnTo>
                    <a:pt x="214388" y="1601978"/>
                  </a:lnTo>
                  <a:lnTo>
                    <a:pt x="216928" y="1652041"/>
                  </a:lnTo>
                  <a:lnTo>
                    <a:pt x="217462" y="1675663"/>
                  </a:lnTo>
                  <a:lnTo>
                    <a:pt x="218135" y="1667052"/>
                  </a:lnTo>
                  <a:close/>
                </a:path>
              </a:pathLst>
            </a:custGeom>
            <a:solidFill>
              <a:srgbClr val="0114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672750" y="5852053"/>
              <a:ext cx="10826115" cy="1006475"/>
            </a:xfrm>
            <a:custGeom>
              <a:avLst/>
              <a:gdLst/>
              <a:ahLst/>
              <a:cxnLst/>
              <a:rect l="l" t="t" r="r" b="b"/>
              <a:pathLst>
                <a:path w="10826115" h="1006475">
                  <a:moveTo>
                    <a:pt x="9431839" y="0"/>
                  </a:moveTo>
                  <a:lnTo>
                    <a:pt x="1457238" y="0"/>
                  </a:lnTo>
                  <a:lnTo>
                    <a:pt x="0" y="1005944"/>
                  </a:lnTo>
                  <a:lnTo>
                    <a:pt x="10825930" y="1005944"/>
                  </a:lnTo>
                  <a:lnTo>
                    <a:pt x="9431839" y="0"/>
                  </a:lnTo>
                  <a:close/>
                </a:path>
              </a:pathLst>
            </a:custGeom>
            <a:solidFill>
              <a:srgbClr val="9562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864051" y="5624952"/>
              <a:ext cx="10365740" cy="973455"/>
            </a:xfrm>
            <a:custGeom>
              <a:avLst/>
              <a:gdLst/>
              <a:ahLst/>
              <a:cxnLst/>
              <a:rect l="l" t="t" r="r" b="b"/>
              <a:pathLst>
                <a:path w="10365740" h="973454">
                  <a:moveTo>
                    <a:pt x="8991486" y="0"/>
                  </a:moveTo>
                  <a:lnTo>
                    <a:pt x="1428259" y="0"/>
                  </a:lnTo>
                  <a:lnTo>
                    <a:pt x="0" y="973313"/>
                  </a:lnTo>
                  <a:lnTo>
                    <a:pt x="10365655" y="973313"/>
                  </a:lnTo>
                  <a:lnTo>
                    <a:pt x="8991486" y="0"/>
                  </a:lnTo>
                  <a:close/>
                </a:path>
              </a:pathLst>
            </a:custGeom>
            <a:solidFill>
              <a:srgbClr val="3738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864051" y="6598265"/>
              <a:ext cx="10365740" cy="227329"/>
            </a:xfrm>
            <a:custGeom>
              <a:avLst/>
              <a:gdLst/>
              <a:ahLst/>
              <a:cxnLst/>
              <a:rect l="l" t="t" r="r" b="b"/>
              <a:pathLst>
                <a:path w="10365740" h="227329">
                  <a:moveTo>
                    <a:pt x="10365611" y="0"/>
                  </a:moveTo>
                  <a:lnTo>
                    <a:pt x="0" y="0"/>
                  </a:lnTo>
                  <a:lnTo>
                    <a:pt x="0" y="227108"/>
                  </a:lnTo>
                  <a:lnTo>
                    <a:pt x="10365611" y="227108"/>
                  </a:lnTo>
                  <a:lnTo>
                    <a:pt x="10365611" y="0"/>
                  </a:lnTo>
                  <a:close/>
                </a:path>
              </a:pathLst>
            </a:custGeom>
            <a:solidFill>
              <a:srgbClr val="0F11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599822" y="5711456"/>
              <a:ext cx="8980805" cy="854710"/>
            </a:xfrm>
            <a:custGeom>
              <a:avLst/>
              <a:gdLst/>
              <a:ahLst/>
              <a:cxnLst/>
              <a:rect l="l" t="t" r="r" b="b"/>
              <a:pathLst>
                <a:path w="8980805" h="854709">
                  <a:moveTo>
                    <a:pt x="7790477" y="0"/>
                  </a:moveTo>
                  <a:lnTo>
                    <a:pt x="1233502" y="0"/>
                  </a:lnTo>
                  <a:lnTo>
                    <a:pt x="0" y="854349"/>
                  </a:lnTo>
                  <a:lnTo>
                    <a:pt x="8980596" y="854349"/>
                  </a:lnTo>
                  <a:lnTo>
                    <a:pt x="7790477" y="0"/>
                  </a:lnTo>
                  <a:close/>
                </a:path>
              </a:pathLst>
            </a:custGeom>
            <a:solidFill>
              <a:srgbClr val="2C2D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697215" y="5516803"/>
              <a:ext cx="8721090" cy="822325"/>
            </a:xfrm>
            <a:custGeom>
              <a:avLst/>
              <a:gdLst/>
              <a:ahLst/>
              <a:cxnLst/>
              <a:rect l="l" t="t" r="r" b="b"/>
              <a:pathLst>
                <a:path w="8721090" h="822325">
                  <a:moveTo>
                    <a:pt x="7563080" y="0"/>
                  </a:moveTo>
                  <a:lnTo>
                    <a:pt x="1201037" y="0"/>
                  </a:lnTo>
                  <a:lnTo>
                    <a:pt x="0" y="821901"/>
                  </a:lnTo>
                  <a:lnTo>
                    <a:pt x="8721063" y="821901"/>
                  </a:lnTo>
                  <a:lnTo>
                    <a:pt x="7563080" y="0"/>
                  </a:lnTo>
                  <a:close/>
                </a:path>
              </a:pathLst>
            </a:custGeom>
            <a:solidFill>
              <a:srgbClr val="5758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697215" y="6025099"/>
              <a:ext cx="8721090" cy="313690"/>
            </a:xfrm>
            <a:custGeom>
              <a:avLst/>
              <a:gdLst/>
              <a:ahLst/>
              <a:cxnLst/>
              <a:rect l="l" t="t" r="r" b="b"/>
              <a:pathLst>
                <a:path w="8721090" h="313689">
                  <a:moveTo>
                    <a:pt x="8277370" y="0"/>
                  </a:moveTo>
                  <a:lnTo>
                    <a:pt x="8212899" y="38163"/>
                  </a:lnTo>
                  <a:lnTo>
                    <a:pt x="8174002" y="55206"/>
                  </a:lnTo>
                  <a:lnTo>
                    <a:pt x="8131282" y="70954"/>
                  </a:lnTo>
                  <a:lnTo>
                    <a:pt x="8085202" y="85453"/>
                  </a:lnTo>
                  <a:lnTo>
                    <a:pt x="8036226" y="98751"/>
                  </a:lnTo>
                  <a:lnTo>
                    <a:pt x="7984818" y="110895"/>
                  </a:lnTo>
                  <a:lnTo>
                    <a:pt x="7931440" y="121933"/>
                  </a:lnTo>
                  <a:lnTo>
                    <a:pt x="7876557" y="131911"/>
                  </a:lnTo>
                  <a:lnTo>
                    <a:pt x="7820632" y="140877"/>
                  </a:lnTo>
                  <a:lnTo>
                    <a:pt x="7764128" y="148879"/>
                  </a:lnTo>
                  <a:lnTo>
                    <a:pt x="7707509" y="155964"/>
                  </a:lnTo>
                  <a:lnTo>
                    <a:pt x="7651239" y="162179"/>
                  </a:lnTo>
                  <a:lnTo>
                    <a:pt x="7541598" y="172188"/>
                  </a:lnTo>
                  <a:lnTo>
                    <a:pt x="7438914" y="179285"/>
                  </a:lnTo>
                  <a:lnTo>
                    <a:pt x="6941379" y="201158"/>
                  </a:lnTo>
                  <a:lnTo>
                    <a:pt x="6383073" y="217083"/>
                  </a:lnTo>
                  <a:lnTo>
                    <a:pt x="5620585" y="226769"/>
                  </a:lnTo>
                  <a:lnTo>
                    <a:pt x="2715691" y="205457"/>
                  </a:lnTo>
                  <a:lnTo>
                    <a:pt x="1386626" y="204937"/>
                  </a:lnTo>
                  <a:lnTo>
                    <a:pt x="1231817" y="202672"/>
                  </a:lnTo>
                  <a:lnTo>
                    <a:pt x="1129179" y="199539"/>
                  </a:lnTo>
                  <a:lnTo>
                    <a:pt x="1027906" y="194653"/>
                  </a:lnTo>
                  <a:lnTo>
                    <a:pt x="832272" y="182853"/>
                  </a:lnTo>
                  <a:lnTo>
                    <a:pt x="782696" y="179233"/>
                  </a:lnTo>
                  <a:lnTo>
                    <a:pt x="733745" y="174635"/>
                  </a:lnTo>
                  <a:lnTo>
                    <a:pt x="685864" y="168700"/>
                  </a:lnTo>
                  <a:lnTo>
                    <a:pt x="639499" y="161074"/>
                  </a:lnTo>
                  <a:lnTo>
                    <a:pt x="595096" y="151400"/>
                  </a:lnTo>
                  <a:lnTo>
                    <a:pt x="535194" y="137117"/>
                  </a:lnTo>
                  <a:lnTo>
                    <a:pt x="484640" y="120241"/>
                  </a:lnTo>
                  <a:lnTo>
                    <a:pt x="442397" y="100772"/>
                  </a:lnTo>
                  <a:lnTo>
                    <a:pt x="407426" y="78710"/>
                  </a:lnTo>
                  <a:lnTo>
                    <a:pt x="378690" y="54056"/>
                  </a:lnTo>
                  <a:lnTo>
                    <a:pt x="0" y="313605"/>
                  </a:lnTo>
                  <a:lnTo>
                    <a:pt x="8721063" y="313605"/>
                  </a:lnTo>
                  <a:lnTo>
                    <a:pt x="8277370" y="0"/>
                  </a:lnTo>
                  <a:close/>
                </a:path>
              </a:pathLst>
            </a:custGeom>
            <a:solidFill>
              <a:srgbClr val="68686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697215" y="6338705"/>
              <a:ext cx="8721090" cy="184150"/>
            </a:xfrm>
            <a:custGeom>
              <a:avLst/>
              <a:gdLst/>
              <a:ahLst/>
              <a:cxnLst/>
              <a:rect l="l" t="t" r="r" b="b"/>
              <a:pathLst>
                <a:path w="8721090" h="184150">
                  <a:moveTo>
                    <a:pt x="8720844" y="0"/>
                  </a:moveTo>
                  <a:lnTo>
                    <a:pt x="0" y="0"/>
                  </a:lnTo>
                  <a:lnTo>
                    <a:pt x="0" y="183849"/>
                  </a:lnTo>
                  <a:lnTo>
                    <a:pt x="8720844" y="183849"/>
                  </a:lnTo>
                  <a:lnTo>
                    <a:pt x="8720844" y="0"/>
                  </a:lnTo>
                  <a:close/>
                </a:path>
              </a:pathLst>
            </a:custGeom>
            <a:solidFill>
              <a:srgbClr val="1F202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9" name="object 5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69714" y="2812737"/>
              <a:ext cx="2574538" cy="3287644"/>
            </a:xfrm>
            <a:prstGeom prst="rect">
              <a:avLst/>
            </a:prstGeom>
          </p:spPr>
        </p:pic>
        <p:pic>
          <p:nvPicPr>
            <p:cNvPr id="60" name="object 6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07959" y="2867049"/>
              <a:ext cx="2284145" cy="3303940"/>
            </a:xfrm>
            <a:prstGeom prst="rect">
              <a:avLst/>
            </a:prstGeom>
          </p:spPr>
        </p:pic>
        <p:sp>
          <p:nvSpPr>
            <p:cNvPr id="61" name="object 61" descr=""/>
            <p:cNvSpPr/>
            <p:nvPr/>
          </p:nvSpPr>
          <p:spPr>
            <a:xfrm>
              <a:off x="11606166" y="4390713"/>
              <a:ext cx="586105" cy="2430780"/>
            </a:xfrm>
            <a:custGeom>
              <a:avLst/>
              <a:gdLst/>
              <a:ahLst/>
              <a:cxnLst/>
              <a:rect l="l" t="t" r="r" b="b"/>
              <a:pathLst>
                <a:path w="586104" h="2430779">
                  <a:moveTo>
                    <a:pt x="28146" y="2373771"/>
                  </a:moveTo>
                  <a:lnTo>
                    <a:pt x="442048" y="2373771"/>
                  </a:lnTo>
                  <a:lnTo>
                    <a:pt x="403252" y="2374575"/>
                  </a:lnTo>
                  <a:lnTo>
                    <a:pt x="360006" y="2383166"/>
                  </a:lnTo>
                  <a:lnTo>
                    <a:pt x="236436" y="2416294"/>
                  </a:lnTo>
                  <a:lnTo>
                    <a:pt x="142828" y="2430267"/>
                  </a:lnTo>
                  <a:lnTo>
                    <a:pt x="87994" y="2427971"/>
                  </a:lnTo>
                  <a:lnTo>
                    <a:pt x="50666" y="2403150"/>
                  </a:lnTo>
                  <a:lnTo>
                    <a:pt x="28146" y="2373771"/>
                  </a:lnTo>
                  <a:close/>
                </a:path>
                <a:path w="586104" h="2430779">
                  <a:moveTo>
                    <a:pt x="356554" y="0"/>
                  </a:moveTo>
                  <a:lnTo>
                    <a:pt x="367597" y="15446"/>
                  </a:lnTo>
                  <a:lnTo>
                    <a:pt x="394909" y="23378"/>
                  </a:lnTo>
                  <a:lnTo>
                    <a:pt x="459757" y="26300"/>
                  </a:lnTo>
                  <a:lnTo>
                    <a:pt x="583409" y="26717"/>
                  </a:lnTo>
                  <a:lnTo>
                    <a:pt x="585833" y="43885"/>
                  </a:lnTo>
                  <a:lnTo>
                    <a:pt x="585833" y="2426071"/>
                  </a:lnTo>
                  <a:lnTo>
                    <a:pt x="530030" y="2402939"/>
                  </a:lnTo>
                  <a:lnTo>
                    <a:pt x="482330" y="2382607"/>
                  </a:lnTo>
                  <a:lnTo>
                    <a:pt x="442048" y="2373771"/>
                  </a:lnTo>
                  <a:lnTo>
                    <a:pt x="28146" y="2373771"/>
                  </a:lnTo>
                  <a:lnTo>
                    <a:pt x="9576" y="2349544"/>
                  </a:lnTo>
                  <a:lnTo>
                    <a:pt x="0" y="2065021"/>
                  </a:lnTo>
                  <a:lnTo>
                    <a:pt x="32951" y="1725435"/>
                  </a:lnTo>
                  <a:lnTo>
                    <a:pt x="140959" y="1110518"/>
                  </a:lnTo>
                  <a:lnTo>
                    <a:pt x="356554" y="0"/>
                  </a:lnTo>
                  <a:close/>
                </a:path>
              </a:pathLst>
            </a:custGeom>
            <a:solidFill>
              <a:srgbClr val="1C66A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34927" y="11974"/>
              <a:ext cx="1957072" cy="4445465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11900992" y="4497501"/>
              <a:ext cx="291465" cy="2162810"/>
            </a:xfrm>
            <a:custGeom>
              <a:avLst/>
              <a:gdLst/>
              <a:ahLst/>
              <a:cxnLst/>
              <a:rect l="l" t="t" r="r" b="b"/>
              <a:pathLst>
                <a:path w="291465" h="2162809">
                  <a:moveTo>
                    <a:pt x="115087" y="0"/>
                  </a:moveTo>
                  <a:lnTo>
                    <a:pt x="31902" y="1040028"/>
                  </a:lnTo>
                  <a:lnTo>
                    <a:pt x="0" y="1611985"/>
                  </a:lnTo>
                  <a:lnTo>
                    <a:pt x="15633" y="1918614"/>
                  </a:lnTo>
                  <a:lnTo>
                    <a:pt x="75057" y="2162657"/>
                  </a:lnTo>
                  <a:lnTo>
                    <a:pt x="115087" y="0"/>
                  </a:lnTo>
                  <a:close/>
                </a:path>
                <a:path w="291465" h="2162809">
                  <a:moveTo>
                    <a:pt x="221856" y="1895652"/>
                  </a:moveTo>
                  <a:lnTo>
                    <a:pt x="168465" y="0"/>
                  </a:lnTo>
                  <a:lnTo>
                    <a:pt x="131775" y="908202"/>
                  </a:lnTo>
                  <a:lnTo>
                    <a:pt x="125107" y="1408404"/>
                  </a:lnTo>
                  <a:lnTo>
                    <a:pt x="153466" y="1678317"/>
                  </a:lnTo>
                  <a:lnTo>
                    <a:pt x="221856" y="1895652"/>
                  </a:lnTo>
                  <a:close/>
                </a:path>
                <a:path w="291465" h="2162809">
                  <a:moveTo>
                    <a:pt x="291007" y="656717"/>
                  </a:moveTo>
                  <a:lnTo>
                    <a:pt x="235191" y="26720"/>
                  </a:lnTo>
                  <a:lnTo>
                    <a:pt x="283159" y="1035862"/>
                  </a:lnTo>
                  <a:lnTo>
                    <a:pt x="291007" y="1158925"/>
                  </a:lnTo>
                  <a:lnTo>
                    <a:pt x="291007" y="656717"/>
                  </a:lnTo>
                  <a:close/>
                </a:path>
              </a:pathLst>
            </a:custGeom>
            <a:solidFill>
              <a:srgbClr val="0735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4" name="object 6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15742" y="6740258"/>
              <a:ext cx="160157" cy="66749"/>
            </a:xfrm>
            <a:prstGeom prst="rect">
              <a:avLst/>
            </a:prstGeom>
          </p:spPr>
        </p:pic>
        <p:sp>
          <p:nvSpPr>
            <p:cNvPr id="65" name="object 65" descr=""/>
            <p:cNvSpPr/>
            <p:nvPr/>
          </p:nvSpPr>
          <p:spPr>
            <a:xfrm>
              <a:off x="11615742" y="4457440"/>
              <a:ext cx="576580" cy="2355850"/>
            </a:xfrm>
            <a:custGeom>
              <a:avLst/>
              <a:gdLst/>
              <a:ahLst/>
              <a:cxnLst/>
              <a:rect l="l" t="t" r="r" b="b"/>
              <a:pathLst>
                <a:path w="576579" h="2355850">
                  <a:moveTo>
                    <a:pt x="576257" y="2066287"/>
                  </a:moveTo>
                  <a:lnTo>
                    <a:pt x="576257" y="2355473"/>
                  </a:lnTo>
                  <a:lnTo>
                    <a:pt x="571539" y="2353736"/>
                  </a:lnTo>
                  <a:lnTo>
                    <a:pt x="533798" y="2336213"/>
                  </a:lnTo>
                  <a:lnTo>
                    <a:pt x="520453" y="2336213"/>
                  </a:lnTo>
                  <a:lnTo>
                    <a:pt x="485016" y="2320779"/>
                  </a:lnTo>
                  <a:lnTo>
                    <a:pt x="457073" y="2312854"/>
                  </a:lnTo>
                  <a:lnTo>
                    <a:pt x="434127" y="2309934"/>
                  </a:lnTo>
                  <a:lnTo>
                    <a:pt x="413680" y="2309517"/>
                  </a:lnTo>
                  <a:lnTo>
                    <a:pt x="31298" y="2309517"/>
                  </a:lnTo>
                  <a:lnTo>
                    <a:pt x="10007" y="2293247"/>
                  </a:lnTo>
                  <a:lnTo>
                    <a:pt x="0" y="2282818"/>
                  </a:lnTo>
                  <a:lnTo>
                    <a:pt x="0" y="2256118"/>
                  </a:lnTo>
                  <a:lnTo>
                    <a:pt x="133449" y="2256118"/>
                  </a:lnTo>
                  <a:lnTo>
                    <a:pt x="153473" y="2253615"/>
                  </a:lnTo>
                  <a:lnTo>
                    <a:pt x="173489" y="2246105"/>
                  </a:lnTo>
                  <a:lnTo>
                    <a:pt x="193504" y="2233590"/>
                  </a:lnTo>
                  <a:lnTo>
                    <a:pt x="213528" y="2216068"/>
                  </a:lnTo>
                  <a:lnTo>
                    <a:pt x="220486" y="2202718"/>
                  </a:lnTo>
                  <a:lnTo>
                    <a:pt x="360309" y="2202718"/>
                  </a:lnTo>
                  <a:lnTo>
                    <a:pt x="360309" y="2176019"/>
                  </a:lnTo>
                  <a:lnTo>
                    <a:pt x="547143" y="2176019"/>
                  </a:lnTo>
                  <a:lnTo>
                    <a:pt x="562140" y="2126410"/>
                  </a:lnTo>
                  <a:lnTo>
                    <a:pt x="574300" y="2076557"/>
                  </a:lnTo>
                  <a:lnTo>
                    <a:pt x="576257" y="2066287"/>
                  </a:lnTo>
                  <a:close/>
                </a:path>
                <a:path w="576579" h="2355850">
                  <a:moveTo>
                    <a:pt x="31298" y="2309517"/>
                  </a:moveTo>
                  <a:lnTo>
                    <a:pt x="413680" y="2309517"/>
                  </a:lnTo>
                  <a:lnTo>
                    <a:pt x="383240" y="2311812"/>
                  </a:lnTo>
                  <a:lnTo>
                    <a:pt x="350305" y="2317860"/>
                  </a:lnTo>
                  <a:lnTo>
                    <a:pt x="266899" y="2336213"/>
                  </a:lnTo>
                  <a:lnTo>
                    <a:pt x="240236" y="2336213"/>
                  </a:lnTo>
                  <a:lnTo>
                    <a:pt x="240236" y="2349567"/>
                  </a:lnTo>
                  <a:lnTo>
                    <a:pt x="160157" y="2349567"/>
                  </a:lnTo>
                  <a:lnTo>
                    <a:pt x="90082" y="2339137"/>
                  </a:lnTo>
                  <a:lnTo>
                    <a:pt x="40033" y="2316192"/>
                  </a:lnTo>
                  <a:lnTo>
                    <a:pt x="31298" y="2309517"/>
                  </a:lnTo>
                  <a:close/>
                </a:path>
                <a:path w="576579" h="2355850">
                  <a:moveTo>
                    <a:pt x="0" y="2135969"/>
                  </a:moveTo>
                  <a:lnTo>
                    <a:pt x="7707" y="2143896"/>
                  </a:lnTo>
                  <a:lnTo>
                    <a:pt x="11665" y="2149319"/>
                  </a:lnTo>
                  <a:lnTo>
                    <a:pt x="13123" y="2154742"/>
                  </a:lnTo>
                  <a:lnTo>
                    <a:pt x="13331" y="2162669"/>
                  </a:lnTo>
                  <a:lnTo>
                    <a:pt x="27946" y="2192289"/>
                  </a:lnTo>
                  <a:lnTo>
                    <a:pt x="50060" y="2219406"/>
                  </a:lnTo>
                  <a:lnTo>
                    <a:pt x="77173" y="2241516"/>
                  </a:lnTo>
                  <a:lnTo>
                    <a:pt x="106786" y="2256118"/>
                  </a:lnTo>
                  <a:lnTo>
                    <a:pt x="0" y="2256118"/>
                  </a:lnTo>
                  <a:lnTo>
                    <a:pt x="0" y="2135969"/>
                  </a:lnTo>
                  <a:close/>
                </a:path>
                <a:path w="576579" h="2355850">
                  <a:moveTo>
                    <a:pt x="330183" y="40054"/>
                  </a:moveTo>
                  <a:lnTo>
                    <a:pt x="400348" y="40054"/>
                  </a:lnTo>
                  <a:lnTo>
                    <a:pt x="317158" y="1080086"/>
                  </a:lnTo>
                  <a:lnTo>
                    <a:pt x="285258" y="1652041"/>
                  </a:lnTo>
                  <a:lnTo>
                    <a:pt x="300892" y="1958669"/>
                  </a:lnTo>
                  <a:lnTo>
                    <a:pt x="360309" y="2202718"/>
                  </a:lnTo>
                  <a:lnTo>
                    <a:pt x="220486" y="2202718"/>
                  </a:lnTo>
                  <a:lnTo>
                    <a:pt x="251085" y="2124597"/>
                  </a:lnTo>
                  <a:lnTo>
                    <a:pt x="260227" y="2072559"/>
                  </a:lnTo>
                  <a:lnTo>
                    <a:pt x="264922" y="2018296"/>
                  </a:lnTo>
                  <a:lnTo>
                    <a:pt x="266652" y="1963294"/>
                  </a:lnTo>
                  <a:lnTo>
                    <a:pt x="266838" y="1922371"/>
                  </a:lnTo>
                  <a:lnTo>
                    <a:pt x="266899" y="1388377"/>
                  </a:lnTo>
                  <a:lnTo>
                    <a:pt x="269970" y="1336005"/>
                  </a:lnTo>
                  <a:lnTo>
                    <a:pt x="273006" y="1283634"/>
                  </a:lnTo>
                  <a:lnTo>
                    <a:pt x="275970" y="1231262"/>
                  </a:lnTo>
                  <a:lnTo>
                    <a:pt x="278826" y="1178891"/>
                  </a:lnTo>
                  <a:lnTo>
                    <a:pt x="281537" y="1126519"/>
                  </a:lnTo>
                  <a:lnTo>
                    <a:pt x="284067" y="1074147"/>
                  </a:lnTo>
                  <a:lnTo>
                    <a:pt x="286378" y="1021776"/>
                  </a:lnTo>
                  <a:lnTo>
                    <a:pt x="288434" y="969404"/>
                  </a:lnTo>
                  <a:lnTo>
                    <a:pt x="290198" y="917033"/>
                  </a:lnTo>
                  <a:lnTo>
                    <a:pt x="291634" y="864661"/>
                  </a:lnTo>
                  <a:lnTo>
                    <a:pt x="292706" y="812290"/>
                  </a:lnTo>
                  <a:lnTo>
                    <a:pt x="293375" y="759918"/>
                  </a:lnTo>
                  <a:lnTo>
                    <a:pt x="293613" y="704209"/>
                  </a:lnTo>
                  <a:lnTo>
                    <a:pt x="293713" y="652974"/>
                  </a:lnTo>
                  <a:lnTo>
                    <a:pt x="294460" y="600961"/>
                  </a:lnTo>
                  <a:lnTo>
                    <a:pt x="296486" y="550869"/>
                  </a:lnTo>
                  <a:lnTo>
                    <a:pt x="300432" y="502058"/>
                  </a:lnTo>
                  <a:lnTo>
                    <a:pt x="306938" y="453886"/>
                  </a:lnTo>
                  <a:lnTo>
                    <a:pt x="306521" y="411759"/>
                  </a:lnTo>
                  <a:lnTo>
                    <a:pt x="303599" y="367132"/>
                  </a:lnTo>
                  <a:lnTo>
                    <a:pt x="295670" y="322505"/>
                  </a:lnTo>
                  <a:lnTo>
                    <a:pt x="280230" y="280378"/>
                  </a:lnTo>
                  <a:lnTo>
                    <a:pt x="305949" y="166157"/>
                  </a:lnTo>
                  <a:lnTo>
                    <a:pt x="316953" y="115166"/>
                  </a:lnTo>
                  <a:lnTo>
                    <a:pt x="325732" y="69737"/>
                  </a:lnTo>
                  <a:lnTo>
                    <a:pt x="330183" y="40054"/>
                  </a:lnTo>
                  <a:close/>
                </a:path>
                <a:path w="576579" h="2355850">
                  <a:moveTo>
                    <a:pt x="426080" y="1508968"/>
                  </a:moveTo>
                  <a:lnTo>
                    <a:pt x="440592" y="1690211"/>
                  </a:lnTo>
                  <a:lnTo>
                    <a:pt x="493763" y="1922371"/>
                  </a:lnTo>
                  <a:lnTo>
                    <a:pt x="495365" y="1971821"/>
                  </a:lnTo>
                  <a:lnTo>
                    <a:pt x="500170" y="2023191"/>
                  </a:lnTo>
                  <a:lnTo>
                    <a:pt x="508178" y="2075202"/>
                  </a:lnTo>
                  <a:lnTo>
                    <a:pt x="519387" y="2126571"/>
                  </a:lnTo>
                  <a:lnTo>
                    <a:pt x="533798" y="2176019"/>
                  </a:lnTo>
                  <a:lnTo>
                    <a:pt x="360309" y="2176019"/>
                  </a:lnTo>
                  <a:lnTo>
                    <a:pt x="360309" y="2042525"/>
                  </a:lnTo>
                  <a:lnTo>
                    <a:pt x="373640" y="2042525"/>
                  </a:lnTo>
                  <a:lnTo>
                    <a:pt x="393418" y="1995970"/>
                  </a:lnTo>
                  <a:lnTo>
                    <a:pt x="407590" y="1948019"/>
                  </a:lnTo>
                  <a:lnTo>
                    <a:pt x="417090" y="1898903"/>
                  </a:lnTo>
                  <a:lnTo>
                    <a:pt x="422852" y="1848854"/>
                  </a:lnTo>
                  <a:lnTo>
                    <a:pt x="425810" y="1798104"/>
                  </a:lnTo>
                  <a:lnTo>
                    <a:pt x="426901" y="1746885"/>
                  </a:lnTo>
                  <a:lnTo>
                    <a:pt x="427056" y="1695428"/>
                  </a:lnTo>
                  <a:lnTo>
                    <a:pt x="427038" y="1646024"/>
                  </a:lnTo>
                  <a:lnTo>
                    <a:pt x="426910" y="1595849"/>
                  </a:lnTo>
                  <a:lnTo>
                    <a:pt x="426561" y="1545124"/>
                  </a:lnTo>
                  <a:lnTo>
                    <a:pt x="426080" y="1508968"/>
                  </a:lnTo>
                  <a:close/>
                </a:path>
                <a:path w="576579" h="2355850">
                  <a:moveTo>
                    <a:pt x="419750" y="1324745"/>
                  </a:moveTo>
                  <a:lnTo>
                    <a:pt x="423093" y="1391846"/>
                  </a:lnTo>
                  <a:lnTo>
                    <a:pt x="424763" y="1442902"/>
                  </a:lnTo>
                  <a:lnTo>
                    <a:pt x="425882" y="1494068"/>
                  </a:lnTo>
                  <a:lnTo>
                    <a:pt x="426080" y="1508968"/>
                  </a:lnTo>
                  <a:lnTo>
                    <a:pt x="418697" y="1416750"/>
                  </a:lnTo>
                  <a:lnTo>
                    <a:pt x="419750" y="1324745"/>
                  </a:lnTo>
                  <a:close/>
                </a:path>
                <a:path w="576579" h="2355850">
                  <a:moveTo>
                    <a:pt x="454530" y="66771"/>
                  </a:moveTo>
                  <a:lnTo>
                    <a:pt x="520453" y="66771"/>
                  </a:lnTo>
                  <a:lnTo>
                    <a:pt x="568411" y="1075912"/>
                  </a:lnTo>
                  <a:lnTo>
                    <a:pt x="576257" y="1198985"/>
                  </a:lnTo>
                  <a:lnTo>
                    <a:pt x="576257" y="1472088"/>
                  </a:lnTo>
                  <a:lnTo>
                    <a:pt x="570734" y="1421101"/>
                  </a:lnTo>
                  <a:lnTo>
                    <a:pt x="565440" y="1371253"/>
                  </a:lnTo>
                  <a:lnTo>
                    <a:pt x="560488" y="1321650"/>
                  </a:lnTo>
                  <a:lnTo>
                    <a:pt x="560012" y="1272216"/>
                  </a:lnTo>
                  <a:lnTo>
                    <a:pt x="558657" y="1221906"/>
                  </a:lnTo>
                  <a:lnTo>
                    <a:pt x="556534" y="1170830"/>
                  </a:lnTo>
                  <a:lnTo>
                    <a:pt x="553751" y="1119096"/>
                  </a:lnTo>
                  <a:lnTo>
                    <a:pt x="550420" y="1066814"/>
                  </a:lnTo>
                  <a:lnTo>
                    <a:pt x="546649" y="1014093"/>
                  </a:lnTo>
                  <a:lnTo>
                    <a:pt x="542548" y="961041"/>
                  </a:lnTo>
                  <a:lnTo>
                    <a:pt x="538228" y="907768"/>
                  </a:lnTo>
                  <a:lnTo>
                    <a:pt x="533798" y="854382"/>
                  </a:lnTo>
                  <a:lnTo>
                    <a:pt x="531713" y="804330"/>
                  </a:lnTo>
                  <a:lnTo>
                    <a:pt x="522538" y="704209"/>
                  </a:lnTo>
                  <a:lnTo>
                    <a:pt x="520453" y="654156"/>
                  </a:lnTo>
                  <a:lnTo>
                    <a:pt x="512323" y="606169"/>
                  </a:lnTo>
                  <a:lnTo>
                    <a:pt x="505443" y="560695"/>
                  </a:lnTo>
                  <a:lnTo>
                    <a:pt x="496059" y="515229"/>
                  </a:lnTo>
                  <a:lnTo>
                    <a:pt x="480418" y="467267"/>
                  </a:lnTo>
                  <a:lnTo>
                    <a:pt x="466691" y="467267"/>
                  </a:lnTo>
                  <a:lnTo>
                    <a:pt x="454530" y="66771"/>
                  </a:lnTo>
                  <a:close/>
                </a:path>
                <a:path w="576579" h="2355850">
                  <a:moveTo>
                    <a:pt x="430391" y="742767"/>
                  </a:moveTo>
                  <a:lnTo>
                    <a:pt x="424324" y="925520"/>
                  </a:lnTo>
                  <a:lnTo>
                    <a:pt x="419750" y="1324745"/>
                  </a:lnTo>
                  <a:lnTo>
                    <a:pt x="417662" y="1290945"/>
                  </a:lnTo>
                  <a:lnTo>
                    <a:pt x="413680" y="1241542"/>
                  </a:lnTo>
                  <a:lnTo>
                    <a:pt x="413742" y="1170830"/>
                  </a:lnTo>
                  <a:lnTo>
                    <a:pt x="413827" y="1136566"/>
                  </a:lnTo>
                  <a:lnTo>
                    <a:pt x="414175" y="1085290"/>
                  </a:lnTo>
                  <a:lnTo>
                    <a:pt x="414854" y="1034675"/>
                  </a:lnTo>
                  <a:lnTo>
                    <a:pt x="415973" y="984610"/>
                  </a:lnTo>
                  <a:lnTo>
                    <a:pt x="417643" y="934986"/>
                  </a:lnTo>
                  <a:lnTo>
                    <a:pt x="419973" y="885692"/>
                  </a:lnTo>
                  <a:lnTo>
                    <a:pt x="423074" y="836618"/>
                  </a:lnTo>
                  <a:lnTo>
                    <a:pt x="427056" y="787655"/>
                  </a:lnTo>
                  <a:lnTo>
                    <a:pt x="430391" y="742767"/>
                  </a:lnTo>
                  <a:close/>
                </a:path>
                <a:path w="576579" h="2355850">
                  <a:moveTo>
                    <a:pt x="435754" y="581193"/>
                  </a:moveTo>
                  <a:lnTo>
                    <a:pt x="435448" y="631404"/>
                  </a:lnTo>
                  <a:lnTo>
                    <a:pt x="433822" y="682680"/>
                  </a:lnTo>
                  <a:lnTo>
                    <a:pt x="430988" y="734727"/>
                  </a:lnTo>
                  <a:lnTo>
                    <a:pt x="430391" y="742767"/>
                  </a:lnTo>
                  <a:lnTo>
                    <a:pt x="435754" y="581193"/>
                  </a:lnTo>
                  <a:close/>
                </a:path>
                <a:path w="576579" h="2355850">
                  <a:moveTo>
                    <a:pt x="333646" y="0"/>
                  </a:moveTo>
                  <a:lnTo>
                    <a:pt x="573833" y="0"/>
                  </a:lnTo>
                  <a:lnTo>
                    <a:pt x="576257" y="16877"/>
                  </a:lnTo>
                  <a:lnTo>
                    <a:pt x="576257" y="696778"/>
                  </a:lnTo>
                  <a:lnTo>
                    <a:pt x="520453" y="66771"/>
                  </a:lnTo>
                  <a:lnTo>
                    <a:pt x="454530" y="66771"/>
                  </a:lnTo>
                  <a:lnTo>
                    <a:pt x="453719" y="40054"/>
                  </a:lnTo>
                  <a:lnTo>
                    <a:pt x="330183" y="40054"/>
                  </a:lnTo>
                  <a:lnTo>
                    <a:pt x="331544" y="30978"/>
                  </a:lnTo>
                  <a:lnTo>
                    <a:pt x="333646" y="0"/>
                  </a:lnTo>
                  <a:close/>
                </a:path>
                <a:path w="576579" h="2355850">
                  <a:moveTo>
                    <a:pt x="400348" y="40054"/>
                  </a:moveTo>
                  <a:lnTo>
                    <a:pt x="453719" y="40054"/>
                  </a:lnTo>
                  <a:lnTo>
                    <a:pt x="435754" y="581193"/>
                  </a:lnTo>
                  <a:lnTo>
                    <a:pt x="434638" y="530723"/>
                  </a:lnTo>
                  <a:lnTo>
                    <a:pt x="431980" y="481099"/>
                  </a:lnTo>
                  <a:lnTo>
                    <a:pt x="427675" y="431806"/>
                  </a:lnTo>
                  <a:lnTo>
                    <a:pt x="421611" y="382732"/>
                  </a:lnTo>
                  <a:lnTo>
                    <a:pt x="413680" y="333769"/>
                  </a:lnTo>
                  <a:lnTo>
                    <a:pt x="388127" y="333769"/>
                  </a:lnTo>
                  <a:lnTo>
                    <a:pt x="400348" y="40054"/>
                  </a:lnTo>
                  <a:close/>
                </a:path>
                <a:path w="576579" h="2355850">
                  <a:moveTo>
                    <a:pt x="466691" y="467267"/>
                  </a:moveTo>
                  <a:lnTo>
                    <a:pt x="467095" y="467267"/>
                  </a:lnTo>
                  <a:lnTo>
                    <a:pt x="467095" y="480604"/>
                  </a:lnTo>
                  <a:lnTo>
                    <a:pt x="466691" y="467267"/>
                  </a:lnTo>
                  <a:close/>
                </a:path>
                <a:path w="576579" h="2355850">
                  <a:moveTo>
                    <a:pt x="388127" y="333769"/>
                  </a:moveTo>
                  <a:lnTo>
                    <a:pt x="400348" y="333769"/>
                  </a:lnTo>
                  <a:lnTo>
                    <a:pt x="392641" y="343563"/>
                  </a:lnTo>
                  <a:lnTo>
                    <a:pt x="388683" y="352106"/>
                  </a:lnTo>
                  <a:lnTo>
                    <a:pt x="387225" y="358149"/>
                  </a:lnTo>
                  <a:lnTo>
                    <a:pt x="387017" y="360441"/>
                  </a:lnTo>
                  <a:lnTo>
                    <a:pt x="388127" y="333769"/>
                  </a:lnTo>
                  <a:close/>
                </a:path>
              </a:pathLst>
            </a:custGeom>
            <a:solidFill>
              <a:srgbClr val="03297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49389" y="4390713"/>
              <a:ext cx="240186" cy="66726"/>
            </a:xfrm>
            <a:prstGeom prst="rect">
              <a:avLst/>
            </a:prstGeom>
          </p:spPr>
        </p:pic>
        <p:sp>
          <p:nvSpPr>
            <p:cNvPr id="67" name="object 67" descr=""/>
            <p:cNvSpPr/>
            <p:nvPr/>
          </p:nvSpPr>
          <p:spPr>
            <a:xfrm>
              <a:off x="12002760" y="4897989"/>
              <a:ext cx="107314" cy="1242060"/>
            </a:xfrm>
            <a:custGeom>
              <a:avLst/>
              <a:gdLst/>
              <a:ahLst/>
              <a:cxnLst/>
              <a:rect l="l" t="t" r="r" b="b"/>
              <a:pathLst>
                <a:path w="107315" h="1242060">
                  <a:moveTo>
                    <a:pt x="93401" y="921154"/>
                  </a:moveTo>
                  <a:lnTo>
                    <a:pt x="105078" y="961185"/>
                  </a:lnTo>
                  <a:lnTo>
                    <a:pt x="106746" y="1001217"/>
                  </a:lnTo>
                  <a:lnTo>
                    <a:pt x="106746" y="1241542"/>
                  </a:lnTo>
                  <a:lnTo>
                    <a:pt x="93401" y="921154"/>
                  </a:lnTo>
                  <a:close/>
                </a:path>
                <a:path w="107315" h="1242060">
                  <a:moveTo>
                    <a:pt x="0" y="0"/>
                  </a:moveTo>
                  <a:lnTo>
                    <a:pt x="2083" y="22121"/>
                  </a:lnTo>
                  <a:lnTo>
                    <a:pt x="11248" y="71348"/>
                  </a:lnTo>
                  <a:lnTo>
                    <a:pt x="13331" y="93444"/>
                  </a:lnTo>
                  <a:lnTo>
                    <a:pt x="12758" y="143506"/>
                  </a:lnTo>
                  <a:lnTo>
                    <a:pt x="11248" y="193568"/>
                  </a:lnTo>
                  <a:lnTo>
                    <a:pt x="9113" y="243630"/>
                  </a:lnTo>
                  <a:lnTo>
                    <a:pt x="4218" y="343754"/>
                  </a:lnTo>
                  <a:lnTo>
                    <a:pt x="2083" y="393816"/>
                  </a:lnTo>
                  <a:lnTo>
                    <a:pt x="572" y="443878"/>
                  </a:lnTo>
                  <a:lnTo>
                    <a:pt x="0" y="493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297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1937276" y="4497501"/>
              <a:ext cx="255270" cy="2162810"/>
            </a:xfrm>
            <a:custGeom>
              <a:avLst/>
              <a:gdLst/>
              <a:ahLst/>
              <a:cxnLst/>
              <a:rect l="l" t="t" r="r" b="b"/>
              <a:pathLst>
                <a:path w="255270" h="2162809">
                  <a:moveTo>
                    <a:pt x="20383" y="1927631"/>
                  </a:moveTo>
                  <a:lnTo>
                    <a:pt x="673" y="1675663"/>
                  </a:lnTo>
                  <a:lnTo>
                    <a:pt x="63" y="1702104"/>
                  </a:lnTo>
                  <a:lnTo>
                    <a:pt x="596" y="1752168"/>
                  </a:lnTo>
                  <a:lnTo>
                    <a:pt x="3111" y="1802231"/>
                  </a:lnTo>
                  <a:lnTo>
                    <a:pt x="7886" y="1852282"/>
                  </a:lnTo>
                  <a:lnTo>
                    <a:pt x="15227" y="1902345"/>
                  </a:lnTo>
                  <a:lnTo>
                    <a:pt x="20383" y="1927631"/>
                  </a:lnTo>
                  <a:close/>
                </a:path>
                <a:path w="255270" h="2162809">
                  <a:moveTo>
                    <a:pt x="38773" y="2002472"/>
                  </a:moveTo>
                  <a:lnTo>
                    <a:pt x="25425" y="1952409"/>
                  </a:lnTo>
                  <a:lnTo>
                    <a:pt x="20383" y="1927631"/>
                  </a:lnTo>
                  <a:lnTo>
                    <a:pt x="38773" y="2162657"/>
                  </a:lnTo>
                  <a:lnTo>
                    <a:pt x="38773" y="2002472"/>
                  </a:lnTo>
                  <a:close/>
                </a:path>
                <a:path w="255270" h="2162809">
                  <a:moveTo>
                    <a:pt x="78803" y="0"/>
                  </a:moveTo>
                  <a:lnTo>
                    <a:pt x="57543" y="285356"/>
                  </a:lnTo>
                  <a:lnTo>
                    <a:pt x="18757" y="941158"/>
                  </a:lnTo>
                  <a:lnTo>
                    <a:pt x="0" y="1667052"/>
                  </a:lnTo>
                  <a:lnTo>
                    <a:pt x="673" y="1675663"/>
                  </a:lnTo>
                  <a:lnTo>
                    <a:pt x="1206" y="1652041"/>
                  </a:lnTo>
                  <a:lnTo>
                    <a:pt x="3746" y="1601978"/>
                  </a:lnTo>
                  <a:lnTo>
                    <a:pt x="7366" y="1551914"/>
                  </a:lnTo>
                  <a:lnTo>
                    <a:pt x="11798" y="1501863"/>
                  </a:lnTo>
                  <a:lnTo>
                    <a:pt x="16738" y="1451800"/>
                  </a:lnTo>
                  <a:lnTo>
                    <a:pt x="21882" y="1401737"/>
                  </a:lnTo>
                  <a:lnTo>
                    <a:pt x="26962" y="1351673"/>
                  </a:lnTo>
                  <a:lnTo>
                    <a:pt x="31661" y="1301610"/>
                  </a:lnTo>
                  <a:lnTo>
                    <a:pt x="35687" y="1251546"/>
                  </a:lnTo>
                  <a:lnTo>
                    <a:pt x="38773" y="1201483"/>
                  </a:lnTo>
                  <a:lnTo>
                    <a:pt x="39814" y="1148156"/>
                  </a:lnTo>
                  <a:lnTo>
                    <a:pt x="42722" y="1095184"/>
                  </a:lnTo>
                  <a:lnTo>
                    <a:pt x="47104" y="1042962"/>
                  </a:lnTo>
                  <a:lnTo>
                    <a:pt x="52603" y="991844"/>
                  </a:lnTo>
                  <a:lnTo>
                    <a:pt x="58851" y="942213"/>
                  </a:lnTo>
                  <a:lnTo>
                    <a:pt x="65481" y="894435"/>
                  </a:lnTo>
                  <a:lnTo>
                    <a:pt x="65481" y="320382"/>
                  </a:lnTo>
                  <a:lnTo>
                    <a:pt x="78803" y="0"/>
                  </a:lnTo>
                  <a:close/>
                </a:path>
                <a:path w="255270" h="2162809">
                  <a:moveTo>
                    <a:pt x="172224" y="1642033"/>
                  </a:moveTo>
                  <a:lnTo>
                    <a:pt x="158877" y="1321650"/>
                  </a:lnTo>
                  <a:lnTo>
                    <a:pt x="158127" y="1273200"/>
                  </a:lnTo>
                  <a:lnTo>
                    <a:pt x="156108" y="1224026"/>
                  </a:lnTo>
                  <a:lnTo>
                    <a:pt x="153111" y="1174216"/>
                  </a:lnTo>
                  <a:lnTo>
                    <a:pt x="134962" y="918349"/>
                  </a:lnTo>
                  <a:lnTo>
                    <a:pt x="132930" y="866381"/>
                  </a:lnTo>
                  <a:lnTo>
                    <a:pt x="132181" y="814324"/>
                  </a:lnTo>
                  <a:lnTo>
                    <a:pt x="127317" y="762101"/>
                  </a:lnTo>
                  <a:lnTo>
                    <a:pt x="124333" y="708710"/>
                  </a:lnTo>
                  <a:lnTo>
                    <a:pt x="123444" y="654621"/>
                  </a:lnTo>
                  <a:lnTo>
                    <a:pt x="124879" y="600290"/>
                  </a:lnTo>
                  <a:lnTo>
                    <a:pt x="128892" y="546188"/>
                  </a:lnTo>
                  <a:lnTo>
                    <a:pt x="135712" y="492785"/>
                  </a:lnTo>
                  <a:lnTo>
                    <a:pt x="145554" y="440550"/>
                  </a:lnTo>
                  <a:lnTo>
                    <a:pt x="132181" y="0"/>
                  </a:lnTo>
                  <a:lnTo>
                    <a:pt x="125298" y="243420"/>
                  </a:lnTo>
                  <a:lnTo>
                    <a:pt x="117170" y="805992"/>
                  </a:lnTo>
                  <a:lnTo>
                    <a:pt x="126555" y="1436141"/>
                  </a:lnTo>
                  <a:lnTo>
                    <a:pt x="172224" y="1882317"/>
                  </a:lnTo>
                  <a:lnTo>
                    <a:pt x="172224" y="1642033"/>
                  </a:lnTo>
                  <a:close/>
                </a:path>
                <a:path w="255270" h="2162809">
                  <a:moveTo>
                    <a:pt x="254723" y="656717"/>
                  </a:moveTo>
                  <a:lnTo>
                    <a:pt x="198920" y="26720"/>
                  </a:lnTo>
                  <a:lnTo>
                    <a:pt x="213093" y="303720"/>
                  </a:lnTo>
                  <a:lnTo>
                    <a:pt x="252298" y="941158"/>
                  </a:lnTo>
                  <a:lnTo>
                    <a:pt x="254723" y="970114"/>
                  </a:lnTo>
                  <a:lnTo>
                    <a:pt x="254723" y="656717"/>
                  </a:lnTo>
                  <a:close/>
                </a:path>
              </a:pathLst>
            </a:custGeom>
            <a:solidFill>
              <a:srgbClr val="01144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12128292" cy="740039"/>
            </a:xfrm>
            <a:prstGeom prst="rect">
              <a:avLst/>
            </a:prstGeom>
          </p:spPr>
        </p:pic>
        <p:pic>
          <p:nvPicPr>
            <p:cNvPr id="70" name="object 7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43783" y="832103"/>
              <a:ext cx="6089904" cy="1909572"/>
            </a:xfrm>
            <a:prstGeom prst="rect">
              <a:avLst/>
            </a:prstGeom>
          </p:spPr>
        </p:pic>
        <p:pic>
          <p:nvPicPr>
            <p:cNvPr id="71" name="object 7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88598" y="2765462"/>
              <a:ext cx="2574538" cy="32891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91668" y="1886711"/>
            <a:ext cx="11581130" cy="4459605"/>
            <a:chOff x="391668" y="1886711"/>
            <a:chExt cx="11581130" cy="4459605"/>
          </a:xfrm>
        </p:grpSpPr>
        <p:sp>
          <p:nvSpPr>
            <p:cNvPr id="4" name="object 4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10943590" y="0"/>
                  </a:moveTo>
                  <a:lnTo>
                    <a:pt x="599185" y="0"/>
                  </a:lnTo>
                  <a:lnTo>
                    <a:pt x="550043" y="1985"/>
                  </a:lnTo>
                  <a:lnTo>
                    <a:pt x="501994" y="7841"/>
                  </a:lnTo>
                  <a:lnTo>
                    <a:pt x="455193" y="17411"/>
                  </a:lnTo>
                  <a:lnTo>
                    <a:pt x="409795" y="30542"/>
                  </a:lnTo>
                  <a:lnTo>
                    <a:pt x="365954" y="47081"/>
                  </a:lnTo>
                  <a:lnTo>
                    <a:pt x="323824" y="66872"/>
                  </a:lnTo>
                  <a:lnTo>
                    <a:pt x="283559" y="89762"/>
                  </a:lnTo>
                  <a:lnTo>
                    <a:pt x="245313" y="115596"/>
                  </a:lnTo>
                  <a:lnTo>
                    <a:pt x="209241" y="144221"/>
                  </a:lnTo>
                  <a:lnTo>
                    <a:pt x="175496" y="175482"/>
                  </a:lnTo>
                  <a:lnTo>
                    <a:pt x="144233" y="209225"/>
                  </a:lnTo>
                  <a:lnTo>
                    <a:pt x="115607" y="245296"/>
                  </a:lnTo>
                  <a:lnTo>
                    <a:pt x="89771" y="283542"/>
                  </a:lnTo>
                  <a:lnTo>
                    <a:pt x="66879" y="323807"/>
                  </a:lnTo>
                  <a:lnTo>
                    <a:pt x="47086" y="365938"/>
                  </a:lnTo>
                  <a:lnTo>
                    <a:pt x="30546" y="409781"/>
                  </a:lnTo>
                  <a:lnTo>
                    <a:pt x="17413" y="455181"/>
                  </a:lnTo>
                  <a:lnTo>
                    <a:pt x="7842" y="501985"/>
                  </a:lnTo>
                  <a:lnTo>
                    <a:pt x="1986" y="550037"/>
                  </a:lnTo>
                  <a:lnTo>
                    <a:pt x="0" y="599186"/>
                  </a:lnTo>
                  <a:lnTo>
                    <a:pt x="0" y="3821925"/>
                  </a:lnTo>
                  <a:lnTo>
                    <a:pt x="1986" y="3871070"/>
                  </a:lnTo>
                  <a:lnTo>
                    <a:pt x="7842" y="3919120"/>
                  </a:lnTo>
                  <a:lnTo>
                    <a:pt x="17413" y="3965922"/>
                  </a:lnTo>
                  <a:lnTo>
                    <a:pt x="30546" y="4011321"/>
                  </a:lnTo>
                  <a:lnTo>
                    <a:pt x="47086" y="4055163"/>
                  </a:lnTo>
                  <a:lnTo>
                    <a:pt x="66879" y="4097295"/>
                  </a:lnTo>
                  <a:lnTo>
                    <a:pt x="89771" y="4137561"/>
                  </a:lnTo>
                  <a:lnTo>
                    <a:pt x="115607" y="4175807"/>
                  </a:lnTo>
                  <a:lnTo>
                    <a:pt x="144233" y="4211880"/>
                  </a:lnTo>
                  <a:lnTo>
                    <a:pt x="175496" y="4245625"/>
                  </a:lnTo>
                  <a:lnTo>
                    <a:pt x="209241" y="4276888"/>
                  </a:lnTo>
                  <a:lnTo>
                    <a:pt x="245313" y="4305515"/>
                  </a:lnTo>
                  <a:lnTo>
                    <a:pt x="283559" y="4331352"/>
                  </a:lnTo>
                  <a:lnTo>
                    <a:pt x="323824" y="4354244"/>
                  </a:lnTo>
                  <a:lnTo>
                    <a:pt x="365954" y="4374037"/>
                  </a:lnTo>
                  <a:lnTo>
                    <a:pt x="409795" y="4390577"/>
                  </a:lnTo>
                  <a:lnTo>
                    <a:pt x="455193" y="4403710"/>
                  </a:lnTo>
                  <a:lnTo>
                    <a:pt x="501994" y="4413281"/>
                  </a:lnTo>
                  <a:lnTo>
                    <a:pt x="550043" y="4419137"/>
                  </a:lnTo>
                  <a:lnTo>
                    <a:pt x="599185" y="4421124"/>
                  </a:lnTo>
                  <a:lnTo>
                    <a:pt x="10943590" y="4421124"/>
                  </a:lnTo>
                  <a:lnTo>
                    <a:pt x="10992738" y="4419137"/>
                  </a:lnTo>
                  <a:lnTo>
                    <a:pt x="11040790" y="4413281"/>
                  </a:lnTo>
                  <a:lnTo>
                    <a:pt x="11087594" y="4403710"/>
                  </a:lnTo>
                  <a:lnTo>
                    <a:pt x="11132994" y="4390577"/>
                  </a:lnTo>
                  <a:lnTo>
                    <a:pt x="11176837" y="4374037"/>
                  </a:lnTo>
                  <a:lnTo>
                    <a:pt x="11218968" y="4354244"/>
                  </a:lnTo>
                  <a:lnTo>
                    <a:pt x="11259233" y="4331352"/>
                  </a:lnTo>
                  <a:lnTo>
                    <a:pt x="11297479" y="4305515"/>
                  </a:lnTo>
                  <a:lnTo>
                    <a:pt x="11333550" y="4276888"/>
                  </a:lnTo>
                  <a:lnTo>
                    <a:pt x="11367293" y="4245625"/>
                  </a:lnTo>
                  <a:lnTo>
                    <a:pt x="11398554" y="4211880"/>
                  </a:lnTo>
                  <a:lnTo>
                    <a:pt x="11427179" y="4175807"/>
                  </a:lnTo>
                  <a:lnTo>
                    <a:pt x="11453013" y="4137561"/>
                  </a:lnTo>
                  <a:lnTo>
                    <a:pt x="11475903" y="4097295"/>
                  </a:lnTo>
                  <a:lnTo>
                    <a:pt x="11495694" y="4055163"/>
                  </a:lnTo>
                  <a:lnTo>
                    <a:pt x="11512233" y="4011321"/>
                  </a:lnTo>
                  <a:lnTo>
                    <a:pt x="11525364" y="3965922"/>
                  </a:lnTo>
                  <a:lnTo>
                    <a:pt x="11534934" y="3919120"/>
                  </a:lnTo>
                  <a:lnTo>
                    <a:pt x="11540790" y="3871070"/>
                  </a:lnTo>
                  <a:lnTo>
                    <a:pt x="11542776" y="3821925"/>
                  </a:lnTo>
                  <a:lnTo>
                    <a:pt x="11542776" y="599186"/>
                  </a:lnTo>
                  <a:lnTo>
                    <a:pt x="11540790" y="550037"/>
                  </a:lnTo>
                  <a:lnTo>
                    <a:pt x="11534934" y="501985"/>
                  </a:lnTo>
                  <a:lnTo>
                    <a:pt x="11525364" y="455181"/>
                  </a:lnTo>
                  <a:lnTo>
                    <a:pt x="11512233" y="409781"/>
                  </a:lnTo>
                  <a:lnTo>
                    <a:pt x="11495694" y="365938"/>
                  </a:lnTo>
                  <a:lnTo>
                    <a:pt x="11475903" y="323807"/>
                  </a:lnTo>
                  <a:lnTo>
                    <a:pt x="11453013" y="283542"/>
                  </a:lnTo>
                  <a:lnTo>
                    <a:pt x="11427179" y="245296"/>
                  </a:lnTo>
                  <a:lnTo>
                    <a:pt x="11398554" y="209225"/>
                  </a:lnTo>
                  <a:lnTo>
                    <a:pt x="11367293" y="175482"/>
                  </a:lnTo>
                  <a:lnTo>
                    <a:pt x="11333550" y="144221"/>
                  </a:lnTo>
                  <a:lnTo>
                    <a:pt x="11297479" y="115596"/>
                  </a:lnTo>
                  <a:lnTo>
                    <a:pt x="11259233" y="89762"/>
                  </a:lnTo>
                  <a:lnTo>
                    <a:pt x="11218968" y="66872"/>
                  </a:lnTo>
                  <a:lnTo>
                    <a:pt x="11176837" y="47081"/>
                  </a:lnTo>
                  <a:lnTo>
                    <a:pt x="11132994" y="30542"/>
                  </a:lnTo>
                  <a:lnTo>
                    <a:pt x="11087594" y="17411"/>
                  </a:lnTo>
                  <a:lnTo>
                    <a:pt x="11040790" y="7841"/>
                  </a:lnTo>
                  <a:lnTo>
                    <a:pt x="10992738" y="1985"/>
                  </a:lnTo>
                  <a:lnTo>
                    <a:pt x="10943590" y="0"/>
                  </a:lnTo>
                  <a:close/>
                </a:path>
              </a:pathLst>
            </a:custGeom>
            <a:solidFill>
              <a:srgbClr val="FFFFFF">
                <a:alpha val="7607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10718" y="1905761"/>
              <a:ext cx="11543030" cy="4421505"/>
            </a:xfrm>
            <a:custGeom>
              <a:avLst/>
              <a:gdLst/>
              <a:ahLst/>
              <a:cxnLst/>
              <a:rect l="l" t="t" r="r" b="b"/>
              <a:pathLst>
                <a:path w="11543030" h="4421505">
                  <a:moveTo>
                    <a:pt x="0" y="599186"/>
                  </a:moveTo>
                  <a:lnTo>
                    <a:pt x="1986" y="550037"/>
                  </a:lnTo>
                  <a:lnTo>
                    <a:pt x="7842" y="501985"/>
                  </a:lnTo>
                  <a:lnTo>
                    <a:pt x="17413" y="455181"/>
                  </a:lnTo>
                  <a:lnTo>
                    <a:pt x="30546" y="409781"/>
                  </a:lnTo>
                  <a:lnTo>
                    <a:pt x="47086" y="365938"/>
                  </a:lnTo>
                  <a:lnTo>
                    <a:pt x="66879" y="323807"/>
                  </a:lnTo>
                  <a:lnTo>
                    <a:pt x="89771" y="283542"/>
                  </a:lnTo>
                  <a:lnTo>
                    <a:pt x="115607" y="245296"/>
                  </a:lnTo>
                  <a:lnTo>
                    <a:pt x="144233" y="209225"/>
                  </a:lnTo>
                  <a:lnTo>
                    <a:pt x="175496" y="175482"/>
                  </a:lnTo>
                  <a:lnTo>
                    <a:pt x="209241" y="144221"/>
                  </a:lnTo>
                  <a:lnTo>
                    <a:pt x="245313" y="115596"/>
                  </a:lnTo>
                  <a:lnTo>
                    <a:pt x="283559" y="89762"/>
                  </a:lnTo>
                  <a:lnTo>
                    <a:pt x="323824" y="66872"/>
                  </a:lnTo>
                  <a:lnTo>
                    <a:pt x="365954" y="47081"/>
                  </a:lnTo>
                  <a:lnTo>
                    <a:pt x="409795" y="30542"/>
                  </a:lnTo>
                  <a:lnTo>
                    <a:pt x="455193" y="17411"/>
                  </a:lnTo>
                  <a:lnTo>
                    <a:pt x="501994" y="7841"/>
                  </a:lnTo>
                  <a:lnTo>
                    <a:pt x="550043" y="1985"/>
                  </a:lnTo>
                  <a:lnTo>
                    <a:pt x="599185" y="0"/>
                  </a:lnTo>
                  <a:lnTo>
                    <a:pt x="10943590" y="0"/>
                  </a:lnTo>
                  <a:lnTo>
                    <a:pt x="10992738" y="1985"/>
                  </a:lnTo>
                  <a:lnTo>
                    <a:pt x="11040790" y="7841"/>
                  </a:lnTo>
                  <a:lnTo>
                    <a:pt x="11087594" y="17411"/>
                  </a:lnTo>
                  <a:lnTo>
                    <a:pt x="11132994" y="30542"/>
                  </a:lnTo>
                  <a:lnTo>
                    <a:pt x="11176837" y="47081"/>
                  </a:lnTo>
                  <a:lnTo>
                    <a:pt x="11218968" y="66872"/>
                  </a:lnTo>
                  <a:lnTo>
                    <a:pt x="11259233" y="89762"/>
                  </a:lnTo>
                  <a:lnTo>
                    <a:pt x="11297479" y="115596"/>
                  </a:lnTo>
                  <a:lnTo>
                    <a:pt x="11333550" y="144221"/>
                  </a:lnTo>
                  <a:lnTo>
                    <a:pt x="11367293" y="175482"/>
                  </a:lnTo>
                  <a:lnTo>
                    <a:pt x="11398554" y="209225"/>
                  </a:lnTo>
                  <a:lnTo>
                    <a:pt x="11427179" y="245296"/>
                  </a:lnTo>
                  <a:lnTo>
                    <a:pt x="11453013" y="283542"/>
                  </a:lnTo>
                  <a:lnTo>
                    <a:pt x="11475903" y="323807"/>
                  </a:lnTo>
                  <a:lnTo>
                    <a:pt x="11495694" y="365938"/>
                  </a:lnTo>
                  <a:lnTo>
                    <a:pt x="11512233" y="409781"/>
                  </a:lnTo>
                  <a:lnTo>
                    <a:pt x="11525364" y="455181"/>
                  </a:lnTo>
                  <a:lnTo>
                    <a:pt x="11534934" y="501985"/>
                  </a:lnTo>
                  <a:lnTo>
                    <a:pt x="11540790" y="550037"/>
                  </a:lnTo>
                  <a:lnTo>
                    <a:pt x="11542776" y="599186"/>
                  </a:lnTo>
                  <a:lnTo>
                    <a:pt x="11542776" y="3821925"/>
                  </a:lnTo>
                  <a:lnTo>
                    <a:pt x="11540790" y="3871070"/>
                  </a:lnTo>
                  <a:lnTo>
                    <a:pt x="11534934" y="3919120"/>
                  </a:lnTo>
                  <a:lnTo>
                    <a:pt x="11525364" y="3965922"/>
                  </a:lnTo>
                  <a:lnTo>
                    <a:pt x="11512233" y="4011321"/>
                  </a:lnTo>
                  <a:lnTo>
                    <a:pt x="11495694" y="4055163"/>
                  </a:lnTo>
                  <a:lnTo>
                    <a:pt x="11475903" y="4097295"/>
                  </a:lnTo>
                  <a:lnTo>
                    <a:pt x="11453013" y="4137561"/>
                  </a:lnTo>
                  <a:lnTo>
                    <a:pt x="11427179" y="4175807"/>
                  </a:lnTo>
                  <a:lnTo>
                    <a:pt x="11398554" y="4211880"/>
                  </a:lnTo>
                  <a:lnTo>
                    <a:pt x="11367293" y="4245625"/>
                  </a:lnTo>
                  <a:lnTo>
                    <a:pt x="11333550" y="4276888"/>
                  </a:lnTo>
                  <a:lnTo>
                    <a:pt x="11297479" y="4305515"/>
                  </a:lnTo>
                  <a:lnTo>
                    <a:pt x="11259233" y="4331352"/>
                  </a:lnTo>
                  <a:lnTo>
                    <a:pt x="11218968" y="4354244"/>
                  </a:lnTo>
                  <a:lnTo>
                    <a:pt x="11176837" y="4374037"/>
                  </a:lnTo>
                  <a:lnTo>
                    <a:pt x="11132994" y="4390577"/>
                  </a:lnTo>
                  <a:lnTo>
                    <a:pt x="11087594" y="4403710"/>
                  </a:lnTo>
                  <a:lnTo>
                    <a:pt x="11040790" y="4413281"/>
                  </a:lnTo>
                  <a:lnTo>
                    <a:pt x="10992738" y="4419137"/>
                  </a:lnTo>
                  <a:lnTo>
                    <a:pt x="10943590" y="4421124"/>
                  </a:lnTo>
                  <a:lnTo>
                    <a:pt x="599185" y="4421124"/>
                  </a:lnTo>
                  <a:lnTo>
                    <a:pt x="550043" y="4419137"/>
                  </a:lnTo>
                  <a:lnTo>
                    <a:pt x="501994" y="4413281"/>
                  </a:lnTo>
                  <a:lnTo>
                    <a:pt x="455193" y="4403710"/>
                  </a:lnTo>
                  <a:lnTo>
                    <a:pt x="409795" y="4390577"/>
                  </a:lnTo>
                  <a:lnTo>
                    <a:pt x="365954" y="4374037"/>
                  </a:lnTo>
                  <a:lnTo>
                    <a:pt x="323824" y="4354244"/>
                  </a:lnTo>
                  <a:lnTo>
                    <a:pt x="283559" y="4331352"/>
                  </a:lnTo>
                  <a:lnTo>
                    <a:pt x="245313" y="4305515"/>
                  </a:lnTo>
                  <a:lnTo>
                    <a:pt x="209241" y="4276888"/>
                  </a:lnTo>
                  <a:lnTo>
                    <a:pt x="175496" y="4245625"/>
                  </a:lnTo>
                  <a:lnTo>
                    <a:pt x="144233" y="4211880"/>
                  </a:lnTo>
                  <a:lnTo>
                    <a:pt x="115607" y="4175807"/>
                  </a:lnTo>
                  <a:lnTo>
                    <a:pt x="89771" y="4137561"/>
                  </a:lnTo>
                  <a:lnTo>
                    <a:pt x="66879" y="4097295"/>
                  </a:lnTo>
                  <a:lnTo>
                    <a:pt x="47086" y="4055163"/>
                  </a:lnTo>
                  <a:lnTo>
                    <a:pt x="30546" y="4011321"/>
                  </a:lnTo>
                  <a:lnTo>
                    <a:pt x="17413" y="3965922"/>
                  </a:lnTo>
                  <a:lnTo>
                    <a:pt x="7842" y="3919120"/>
                  </a:lnTo>
                  <a:lnTo>
                    <a:pt x="1986" y="3871070"/>
                  </a:lnTo>
                  <a:lnTo>
                    <a:pt x="0" y="3821925"/>
                  </a:lnTo>
                  <a:lnTo>
                    <a:pt x="0" y="599186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2050580"/>
              <a:ext cx="1094701" cy="10947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3031655"/>
              <a:ext cx="1094701" cy="109470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880" y="4012603"/>
              <a:ext cx="1094701" cy="109470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026411" y="2395550"/>
            <a:ext cx="2970530" cy="34582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409">
                <a:latin typeface="Arial"/>
                <a:cs typeface="Arial"/>
              </a:rPr>
              <a:t>GV</a:t>
            </a:r>
            <a:r>
              <a:rPr dirty="0" sz="3200" spc="-15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70">
                <a:latin typeface="Arial"/>
                <a:cs typeface="Arial"/>
              </a:rPr>
              <a:t> </a:t>
            </a:r>
            <a:r>
              <a:rPr dirty="0" sz="3200" spc="-400">
                <a:latin typeface="Arial"/>
                <a:cs typeface="Arial"/>
              </a:rPr>
              <a:t>VÀO</a:t>
            </a:r>
            <a:r>
              <a:rPr dirty="0" sz="3200" spc="-160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  <a:p>
            <a:pPr algn="just" marL="12700" marR="5080">
              <a:lnSpc>
                <a:spcPts val="7730"/>
              </a:lnSpc>
              <a:spcBef>
                <a:spcPts val="700"/>
              </a:spcBef>
            </a:pPr>
            <a:r>
              <a:rPr dirty="0" sz="3200" spc="-755">
                <a:latin typeface="Arial"/>
                <a:cs typeface="Arial"/>
              </a:rPr>
              <a:t>GV</a:t>
            </a:r>
            <a:r>
              <a:rPr dirty="0" sz="3200" spc="530">
                <a:latin typeface="Arial"/>
                <a:cs typeface="Arial"/>
              </a:rPr>
              <a:t> </a:t>
            </a:r>
            <a:r>
              <a:rPr dirty="0" sz="3200" spc="-395">
                <a:latin typeface="Arial"/>
                <a:cs typeface="Arial"/>
              </a:rPr>
              <a:t>ĐIỀN</a:t>
            </a:r>
            <a:r>
              <a:rPr dirty="0" sz="3200" spc="190">
                <a:latin typeface="Arial"/>
                <a:cs typeface="Arial"/>
              </a:rPr>
              <a:t> </a:t>
            </a:r>
            <a:r>
              <a:rPr dirty="0" sz="3200" spc="-580">
                <a:latin typeface="Arial"/>
                <a:cs typeface="Arial"/>
              </a:rPr>
              <a:t>VÀO</a:t>
            </a:r>
            <a:r>
              <a:rPr dirty="0" sz="3200" spc="36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 </a:t>
            </a:r>
            <a:r>
              <a:rPr dirty="0" sz="3200" spc="-765">
                <a:latin typeface="Arial"/>
                <a:cs typeface="Arial"/>
              </a:rPr>
              <a:t>GV</a:t>
            </a:r>
            <a:r>
              <a:rPr dirty="0" sz="3200" spc="540">
                <a:latin typeface="Arial"/>
                <a:cs typeface="Arial"/>
              </a:rPr>
              <a:t> </a:t>
            </a:r>
            <a:r>
              <a:rPr dirty="0" sz="3200" spc="-415">
                <a:latin typeface="Arial"/>
                <a:cs typeface="Arial"/>
              </a:rPr>
              <a:t>ĐIỀN</a:t>
            </a:r>
            <a:r>
              <a:rPr dirty="0" sz="3200" spc="195">
                <a:latin typeface="Arial"/>
                <a:cs typeface="Arial"/>
              </a:rPr>
              <a:t> </a:t>
            </a:r>
            <a:r>
              <a:rPr dirty="0" sz="3200" spc="-540">
                <a:latin typeface="Arial"/>
                <a:cs typeface="Arial"/>
              </a:rPr>
              <a:t>VÀO</a:t>
            </a:r>
            <a:r>
              <a:rPr dirty="0" sz="3200" spc="330">
                <a:latin typeface="Arial"/>
                <a:cs typeface="Arial"/>
              </a:rPr>
              <a:t> </a:t>
            </a:r>
            <a:r>
              <a:rPr dirty="0" sz="3200" spc="-515">
                <a:latin typeface="Arial"/>
                <a:cs typeface="Arial"/>
              </a:rPr>
              <a:t>ĐÂY </a:t>
            </a:r>
            <a:r>
              <a:rPr dirty="0" sz="3200" spc="-405">
                <a:latin typeface="Arial"/>
                <a:cs typeface="Arial"/>
              </a:rPr>
              <a:t>GV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310">
                <a:latin typeface="Arial"/>
                <a:cs typeface="Arial"/>
              </a:rPr>
              <a:t>ĐIỀN</a:t>
            </a:r>
            <a:r>
              <a:rPr dirty="0" sz="3200" spc="-165">
                <a:latin typeface="Arial"/>
                <a:cs typeface="Arial"/>
              </a:rPr>
              <a:t> </a:t>
            </a:r>
            <a:r>
              <a:rPr dirty="0" sz="3200" spc="-405">
                <a:latin typeface="Arial"/>
                <a:cs typeface="Arial"/>
              </a:rPr>
              <a:t>VÀO</a:t>
            </a:r>
            <a:r>
              <a:rPr dirty="0" sz="3200" spc="-145">
                <a:latin typeface="Arial"/>
                <a:cs typeface="Arial"/>
              </a:rPr>
              <a:t> </a:t>
            </a:r>
            <a:r>
              <a:rPr dirty="0" sz="3200" spc="-525">
                <a:latin typeface="Arial"/>
                <a:cs typeface="Arial"/>
              </a:rPr>
              <a:t>ĐÂY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880" y="4993640"/>
            <a:ext cx="1094701" cy="109468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0255" y="227075"/>
            <a:ext cx="6571488" cy="158496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024127" y="62484"/>
            <a:ext cx="11168380" cy="6795770"/>
            <a:chOff x="1024127" y="62484"/>
            <a:chExt cx="11168380" cy="679577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4127" y="62484"/>
              <a:ext cx="9523476" cy="62224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70135" y="3720083"/>
              <a:ext cx="2721864" cy="3137916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0572" y="2849879"/>
              <a:ext cx="8540496" cy="304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1737" y="99440"/>
            <a:ext cx="11830050" cy="6661150"/>
            <a:chOff x="181737" y="99440"/>
            <a:chExt cx="11830050" cy="6661150"/>
          </a:xfrm>
        </p:grpSpPr>
        <p:sp>
          <p:nvSpPr>
            <p:cNvPr id="4" name="object 4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11147298" y="0"/>
                  </a:moveTo>
                  <a:lnTo>
                    <a:pt x="663701" y="0"/>
                  </a:lnTo>
                  <a:lnTo>
                    <a:pt x="616302" y="1666"/>
                  </a:lnTo>
                  <a:lnTo>
                    <a:pt x="569802" y="6591"/>
                  </a:lnTo>
                  <a:lnTo>
                    <a:pt x="524313" y="14662"/>
                  </a:lnTo>
                  <a:lnTo>
                    <a:pt x="479949" y="25766"/>
                  </a:lnTo>
                  <a:lnTo>
                    <a:pt x="436822" y="39792"/>
                  </a:lnTo>
                  <a:lnTo>
                    <a:pt x="395043" y="56627"/>
                  </a:lnTo>
                  <a:lnTo>
                    <a:pt x="354726" y="76158"/>
                  </a:lnTo>
                  <a:lnTo>
                    <a:pt x="315982" y="98273"/>
                  </a:lnTo>
                  <a:lnTo>
                    <a:pt x="278924" y="122860"/>
                  </a:lnTo>
                  <a:lnTo>
                    <a:pt x="243664" y="149807"/>
                  </a:lnTo>
                  <a:lnTo>
                    <a:pt x="210314" y="179000"/>
                  </a:lnTo>
                  <a:lnTo>
                    <a:pt x="178987" y="210329"/>
                  </a:lnTo>
                  <a:lnTo>
                    <a:pt x="149794" y="243680"/>
                  </a:lnTo>
                  <a:lnTo>
                    <a:pt x="122849" y="278940"/>
                  </a:lnTo>
                  <a:lnTo>
                    <a:pt x="98264" y="315999"/>
                  </a:lnTo>
                  <a:lnTo>
                    <a:pt x="76150" y="354743"/>
                  </a:lnTo>
                  <a:lnTo>
                    <a:pt x="56621" y="395060"/>
                  </a:lnTo>
                  <a:lnTo>
                    <a:pt x="39788" y="436837"/>
                  </a:lnTo>
                  <a:lnTo>
                    <a:pt x="25763" y="479963"/>
                  </a:lnTo>
                  <a:lnTo>
                    <a:pt x="14660" y="524325"/>
                  </a:lnTo>
                  <a:lnTo>
                    <a:pt x="6590" y="569810"/>
                  </a:lnTo>
                  <a:lnTo>
                    <a:pt x="1666" y="616306"/>
                  </a:lnTo>
                  <a:lnTo>
                    <a:pt x="0" y="663701"/>
                  </a:lnTo>
                  <a:lnTo>
                    <a:pt x="0" y="5977889"/>
                  </a:lnTo>
                  <a:lnTo>
                    <a:pt x="1666" y="6025289"/>
                  </a:lnTo>
                  <a:lnTo>
                    <a:pt x="6590" y="6071789"/>
                  </a:lnTo>
                  <a:lnTo>
                    <a:pt x="14660" y="6117278"/>
                  </a:lnTo>
                  <a:lnTo>
                    <a:pt x="25763" y="6161642"/>
                  </a:lnTo>
                  <a:lnTo>
                    <a:pt x="39788" y="6204769"/>
                  </a:lnTo>
                  <a:lnTo>
                    <a:pt x="56621" y="6246548"/>
                  </a:lnTo>
                  <a:lnTo>
                    <a:pt x="76150" y="6286865"/>
                  </a:lnTo>
                  <a:lnTo>
                    <a:pt x="98264" y="6325609"/>
                  </a:lnTo>
                  <a:lnTo>
                    <a:pt x="122849" y="6362667"/>
                  </a:lnTo>
                  <a:lnTo>
                    <a:pt x="149794" y="6397927"/>
                  </a:lnTo>
                  <a:lnTo>
                    <a:pt x="178987" y="6431277"/>
                  </a:lnTo>
                  <a:lnTo>
                    <a:pt x="210314" y="6462604"/>
                  </a:lnTo>
                  <a:lnTo>
                    <a:pt x="243664" y="6491797"/>
                  </a:lnTo>
                  <a:lnTo>
                    <a:pt x="278924" y="6518742"/>
                  </a:lnTo>
                  <a:lnTo>
                    <a:pt x="315982" y="6543327"/>
                  </a:lnTo>
                  <a:lnTo>
                    <a:pt x="354726" y="6565441"/>
                  </a:lnTo>
                  <a:lnTo>
                    <a:pt x="395043" y="6584970"/>
                  </a:lnTo>
                  <a:lnTo>
                    <a:pt x="436822" y="6601803"/>
                  </a:lnTo>
                  <a:lnTo>
                    <a:pt x="479949" y="6615828"/>
                  </a:lnTo>
                  <a:lnTo>
                    <a:pt x="524313" y="6626931"/>
                  </a:lnTo>
                  <a:lnTo>
                    <a:pt x="569802" y="6635001"/>
                  </a:lnTo>
                  <a:lnTo>
                    <a:pt x="616302" y="6639925"/>
                  </a:lnTo>
                  <a:lnTo>
                    <a:pt x="663701" y="6641591"/>
                  </a:lnTo>
                  <a:lnTo>
                    <a:pt x="11147298" y="6641591"/>
                  </a:lnTo>
                  <a:lnTo>
                    <a:pt x="11194693" y="6639925"/>
                  </a:lnTo>
                  <a:lnTo>
                    <a:pt x="11241189" y="6635001"/>
                  </a:lnTo>
                  <a:lnTo>
                    <a:pt x="11286674" y="6626931"/>
                  </a:lnTo>
                  <a:lnTo>
                    <a:pt x="11331036" y="6615828"/>
                  </a:lnTo>
                  <a:lnTo>
                    <a:pt x="11374162" y="6601803"/>
                  </a:lnTo>
                  <a:lnTo>
                    <a:pt x="11415939" y="6584970"/>
                  </a:lnTo>
                  <a:lnTo>
                    <a:pt x="11456256" y="6565441"/>
                  </a:lnTo>
                  <a:lnTo>
                    <a:pt x="11495000" y="6543327"/>
                  </a:lnTo>
                  <a:lnTo>
                    <a:pt x="11532059" y="6518742"/>
                  </a:lnTo>
                  <a:lnTo>
                    <a:pt x="11567319" y="6491797"/>
                  </a:lnTo>
                  <a:lnTo>
                    <a:pt x="11600670" y="6462604"/>
                  </a:lnTo>
                  <a:lnTo>
                    <a:pt x="11631999" y="6431277"/>
                  </a:lnTo>
                  <a:lnTo>
                    <a:pt x="11661192" y="6397927"/>
                  </a:lnTo>
                  <a:lnTo>
                    <a:pt x="11688139" y="6362667"/>
                  </a:lnTo>
                  <a:lnTo>
                    <a:pt x="11712726" y="6325609"/>
                  </a:lnTo>
                  <a:lnTo>
                    <a:pt x="11734841" y="6286865"/>
                  </a:lnTo>
                  <a:lnTo>
                    <a:pt x="11754372" y="6246548"/>
                  </a:lnTo>
                  <a:lnTo>
                    <a:pt x="11771207" y="6204769"/>
                  </a:lnTo>
                  <a:lnTo>
                    <a:pt x="11785233" y="6161642"/>
                  </a:lnTo>
                  <a:lnTo>
                    <a:pt x="11796337" y="6117278"/>
                  </a:lnTo>
                  <a:lnTo>
                    <a:pt x="11804408" y="6071789"/>
                  </a:lnTo>
                  <a:lnTo>
                    <a:pt x="11809333" y="6025289"/>
                  </a:lnTo>
                  <a:lnTo>
                    <a:pt x="11811000" y="5977889"/>
                  </a:lnTo>
                  <a:lnTo>
                    <a:pt x="11811000" y="663701"/>
                  </a:lnTo>
                  <a:lnTo>
                    <a:pt x="11809333" y="616306"/>
                  </a:lnTo>
                  <a:lnTo>
                    <a:pt x="11804408" y="569810"/>
                  </a:lnTo>
                  <a:lnTo>
                    <a:pt x="11796337" y="524325"/>
                  </a:lnTo>
                  <a:lnTo>
                    <a:pt x="11785233" y="479963"/>
                  </a:lnTo>
                  <a:lnTo>
                    <a:pt x="11771207" y="436837"/>
                  </a:lnTo>
                  <a:lnTo>
                    <a:pt x="11754372" y="395060"/>
                  </a:lnTo>
                  <a:lnTo>
                    <a:pt x="11734841" y="354743"/>
                  </a:lnTo>
                  <a:lnTo>
                    <a:pt x="11712726" y="315999"/>
                  </a:lnTo>
                  <a:lnTo>
                    <a:pt x="11688139" y="278940"/>
                  </a:lnTo>
                  <a:lnTo>
                    <a:pt x="11661192" y="243680"/>
                  </a:lnTo>
                  <a:lnTo>
                    <a:pt x="11631999" y="210329"/>
                  </a:lnTo>
                  <a:lnTo>
                    <a:pt x="11600670" y="179000"/>
                  </a:lnTo>
                  <a:lnTo>
                    <a:pt x="11567319" y="149807"/>
                  </a:lnTo>
                  <a:lnTo>
                    <a:pt x="11532059" y="122860"/>
                  </a:lnTo>
                  <a:lnTo>
                    <a:pt x="11495000" y="98273"/>
                  </a:lnTo>
                  <a:lnTo>
                    <a:pt x="11456256" y="76158"/>
                  </a:lnTo>
                  <a:lnTo>
                    <a:pt x="11415939" y="56627"/>
                  </a:lnTo>
                  <a:lnTo>
                    <a:pt x="11374162" y="39792"/>
                  </a:lnTo>
                  <a:lnTo>
                    <a:pt x="11331036" y="25766"/>
                  </a:lnTo>
                  <a:lnTo>
                    <a:pt x="11286674" y="14662"/>
                  </a:lnTo>
                  <a:lnTo>
                    <a:pt x="11241189" y="6591"/>
                  </a:lnTo>
                  <a:lnTo>
                    <a:pt x="11194693" y="1666"/>
                  </a:lnTo>
                  <a:lnTo>
                    <a:pt x="11147298" y="0"/>
                  </a:lnTo>
                  <a:close/>
                </a:path>
              </a:pathLst>
            </a:custGeom>
            <a:solidFill>
              <a:srgbClr val="FFFFFF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91262" y="108965"/>
              <a:ext cx="11811000" cy="6642100"/>
            </a:xfrm>
            <a:custGeom>
              <a:avLst/>
              <a:gdLst/>
              <a:ahLst/>
              <a:cxnLst/>
              <a:rect l="l" t="t" r="r" b="b"/>
              <a:pathLst>
                <a:path w="11811000" h="6642100">
                  <a:moveTo>
                    <a:pt x="0" y="663701"/>
                  </a:moveTo>
                  <a:lnTo>
                    <a:pt x="1666" y="616306"/>
                  </a:lnTo>
                  <a:lnTo>
                    <a:pt x="6590" y="569810"/>
                  </a:lnTo>
                  <a:lnTo>
                    <a:pt x="14660" y="524325"/>
                  </a:lnTo>
                  <a:lnTo>
                    <a:pt x="25763" y="479963"/>
                  </a:lnTo>
                  <a:lnTo>
                    <a:pt x="39788" y="436837"/>
                  </a:lnTo>
                  <a:lnTo>
                    <a:pt x="56621" y="395060"/>
                  </a:lnTo>
                  <a:lnTo>
                    <a:pt x="76150" y="354743"/>
                  </a:lnTo>
                  <a:lnTo>
                    <a:pt x="98264" y="315999"/>
                  </a:lnTo>
                  <a:lnTo>
                    <a:pt x="122849" y="278940"/>
                  </a:lnTo>
                  <a:lnTo>
                    <a:pt x="149794" y="243680"/>
                  </a:lnTo>
                  <a:lnTo>
                    <a:pt x="178987" y="210329"/>
                  </a:lnTo>
                  <a:lnTo>
                    <a:pt x="210314" y="179000"/>
                  </a:lnTo>
                  <a:lnTo>
                    <a:pt x="243664" y="149807"/>
                  </a:lnTo>
                  <a:lnTo>
                    <a:pt x="278924" y="122860"/>
                  </a:lnTo>
                  <a:lnTo>
                    <a:pt x="315982" y="98273"/>
                  </a:lnTo>
                  <a:lnTo>
                    <a:pt x="354726" y="76158"/>
                  </a:lnTo>
                  <a:lnTo>
                    <a:pt x="395043" y="56627"/>
                  </a:lnTo>
                  <a:lnTo>
                    <a:pt x="436822" y="39792"/>
                  </a:lnTo>
                  <a:lnTo>
                    <a:pt x="479949" y="25766"/>
                  </a:lnTo>
                  <a:lnTo>
                    <a:pt x="524313" y="14662"/>
                  </a:lnTo>
                  <a:lnTo>
                    <a:pt x="569802" y="6591"/>
                  </a:lnTo>
                  <a:lnTo>
                    <a:pt x="616302" y="1666"/>
                  </a:lnTo>
                  <a:lnTo>
                    <a:pt x="663701" y="0"/>
                  </a:lnTo>
                  <a:lnTo>
                    <a:pt x="11147298" y="0"/>
                  </a:lnTo>
                  <a:lnTo>
                    <a:pt x="11194693" y="1666"/>
                  </a:lnTo>
                  <a:lnTo>
                    <a:pt x="11241189" y="6591"/>
                  </a:lnTo>
                  <a:lnTo>
                    <a:pt x="11286674" y="14662"/>
                  </a:lnTo>
                  <a:lnTo>
                    <a:pt x="11331036" y="25766"/>
                  </a:lnTo>
                  <a:lnTo>
                    <a:pt x="11374162" y="39792"/>
                  </a:lnTo>
                  <a:lnTo>
                    <a:pt x="11415939" y="56627"/>
                  </a:lnTo>
                  <a:lnTo>
                    <a:pt x="11456256" y="76158"/>
                  </a:lnTo>
                  <a:lnTo>
                    <a:pt x="11495000" y="98273"/>
                  </a:lnTo>
                  <a:lnTo>
                    <a:pt x="11532059" y="122860"/>
                  </a:lnTo>
                  <a:lnTo>
                    <a:pt x="11567319" y="149807"/>
                  </a:lnTo>
                  <a:lnTo>
                    <a:pt x="11600670" y="179000"/>
                  </a:lnTo>
                  <a:lnTo>
                    <a:pt x="11631999" y="210329"/>
                  </a:lnTo>
                  <a:lnTo>
                    <a:pt x="11661192" y="243680"/>
                  </a:lnTo>
                  <a:lnTo>
                    <a:pt x="11688139" y="278940"/>
                  </a:lnTo>
                  <a:lnTo>
                    <a:pt x="11712726" y="315999"/>
                  </a:lnTo>
                  <a:lnTo>
                    <a:pt x="11734841" y="354743"/>
                  </a:lnTo>
                  <a:lnTo>
                    <a:pt x="11754372" y="395060"/>
                  </a:lnTo>
                  <a:lnTo>
                    <a:pt x="11771207" y="436837"/>
                  </a:lnTo>
                  <a:lnTo>
                    <a:pt x="11785233" y="479963"/>
                  </a:lnTo>
                  <a:lnTo>
                    <a:pt x="11796337" y="524325"/>
                  </a:lnTo>
                  <a:lnTo>
                    <a:pt x="11804408" y="569810"/>
                  </a:lnTo>
                  <a:lnTo>
                    <a:pt x="11809333" y="616306"/>
                  </a:lnTo>
                  <a:lnTo>
                    <a:pt x="11811000" y="663701"/>
                  </a:lnTo>
                  <a:lnTo>
                    <a:pt x="11811000" y="5977889"/>
                  </a:lnTo>
                  <a:lnTo>
                    <a:pt x="11809333" y="6025289"/>
                  </a:lnTo>
                  <a:lnTo>
                    <a:pt x="11804408" y="6071789"/>
                  </a:lnTo>
                  <a:lnTo>
                    <a:pt x="11796337" y="6117278"/>
                  </a:lnTo>
                  <a:lnTo>
                    <a:pt x="11785233" y="6161642"/>
                  </a:lnTo>
                  <a:lnTo>
                    <a:pt x="11771207" y="6204769"/>
                  </a:lnTo>
                  <a:lnTo>
                    <a:pt x="11754372" y="6246548"/>
                  </a:lnTo>
                  <a:lnTo>
                    <a:pt x="11734841" y="6286865"/>
                  </a:lnTo>
                  <a:lnTo>
                    <a:pt x="11712726" y="6325609"/>
                  </a:lnTo>
                  <a:lnTo>
                    <a:pt x="11688139" y="6362667"/>
                  </a:lnTo>
                  <a:lnTo>
                    <a:pt x="11661192" y="6397927"/>
                  </a:lnTo>
                  <a:lnTo>
                    <a:pt x="11631999" y="6431277"/>
                  </a:lnTo>
                  <a:lnTo>
                    <a:pt x="11600670" y="6462604"/>
                  </a:lnTo>
                  <a:lnTo>
                    <a:pt x="11567319" y="6491797"/>
                  </a:lnTo>
                  <a:lnTo>
                    <a:pt x="11532059" y="6518742"/>
                  </a:lnTo>
                  <a:lnTo>
                    <a:pt x="11495000" y="6543327"/>
                  </a:lnTo>
                  <a:lnTo>
                    <a:pt x="11456256" y="6565441"/>
                  </a:lnTo>
                  <a:lnTo>
                    <a:pt x="11415939" y="6584970"/>
                  </a:lnTo>
                  <a:lnTo>
                    <a:pt x="11374162" y="6601803"/>
                  </a:lnTo>
                  <a:lnTo>
                    <a:pt x="11331036" y="6615828"/>
                  </a:lnTo>
                  <a:lnTo>
                    <a:pt x="11286674" y="6626931"/>
                  </a:lnTo>
                  <a:lnTo>
                    <a:pt x="11241189" y="6635001"/>
                  </a:lnTo>
                  <a:lnTo>
                    <a:pt x="11194693" y="6639925"/>
                  </a:lnTo>
                  <a:lnTo>
                    <a:pt x="11147298" y="6641591"/>
                  </a:lnTo>
                  <a:lnTo>
                    <a:pt x="663701" y="6641591"/>
                  </a:lnTo>
                  <a:lnTo>
                    <a:pt x="616302" y="6639925"/>
                  </a:lnTo>
                  <a:lnTo>
                    <a:pt x="569802" y="6635001"/>
                  </a:lnTo>
                  <a:lnTo>
                    <a:pt x="524313" y="6626931"/>
                  </a:lnTo>
                  <a:lnTo>
                    <a:pt x="479949" y="6615828"/>
                  </a:lnTo>
                  <a:lnTo>
                    <a:pt x="436822" y="6601803"/>
                  </a:lnTo>
                  <a:lnTo>
                    <a:pt x="395043" y="6584970"/>
                  </a:lnTo>
                  <a:lnTo>
                    <a:pt x="354726" y="6565441"/>
                  </a:lnTo>
                  <a:lnTo>
                    <a:pt x="315982" y="6543327"/>
                  </a:lnTo>
                  <a:lnTo>
                    <a:pt x="278924" y="6518742"/>
                  </a:lnTo>
                  <a:lnTo>
                    <a:pt x="243664" y="6491797"/>
                  </a:lnTo>
                  <a:lnTo>
                    <a:pt x="210314" y="6462604"/>
                  </a:lnTo>
                  <a:lnTo>
                    <a:pt x="178987" y="6431277"/>
                  </a:lnTo>
                  <a:lnTo>
                    <a:pt x="149794" y="6397927"/>
                  </a:lnTo>
                  <a:lnTo>
                    <a:pt x="122849" y="6362667"/>
                  </a:lnTo>
                  <a:lnTo>
                    <a:pt x="98264" y="6325609"/>
                  </a:lnTo>
                  <a:lnTo>
                    <a:pt x="76150" y="6286865"/>
                  </a:lnTo>
                  <a:lnTo>
                    <a:pt x="56621" y="6246548"/>
                  </a:lnTo>
                  <a:lnTo>
                    <a:pt x="39788" y="6204769"/>
                  </a:lnTo>
                  <a:lnTo>
                    <a:pt x="25763" y="6161642"/>
                  </a:lnTo>
                  <a:lnTo>
                    <a:pt x="14660" y="6117278"/>
                  </a:lnTo>
                  <a:lnTo>
                    <a:pt x="6590" y="6071789"/>
                  </a:lnTo>
                  <a:lnTo>
                    <a:pt x="1666" y="6025289"/>
                  </a:lnTo>
                  <a:lnTo>
                    <a:pt x="0" y="5977889"/>
                  </a:lnTo>
                  <a:lnTo>
                    <a:pt x="0" y="663701"/>
                  </a:lnTo>
                  <a:close/>
                </a:path>
              </a:pathLst>
            </a:custGeom>
            <a:ln w="19049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54736" y="467868"/>
              <a:ext cx="6408420" cy="1938655"/>
            </a:xfrm>
            <a:custGeom>
              <a:avLst/>
              <a:gdLst/>
              <a:ahLst/>
              <a:cxnLst/>
              <a:rect l="l" t="t" r="r" b="b"/>
              <a:pathLst>
                <a:path w="6408420" h="1938655">
                  <a:moveTo>
                    <a:pt x="6408420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6408420" y="1938527"/>
                  </a:lnTo>
                  <a:lnTo>
                    <a:pt x="640842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54736" y="467868"/>
              <a:ext cx="6408420" cy="1938655"/>
            </a:xfrm>
            <a:custGeom>
              <a:avLst/>
              <a:gdLst/>
              <a:ahLst/>
              <a:cxnLst/>
              <a:rect l="l" t="t" r="r" b="b"/>
              <a:pathLst>
                <a:path w="6408420" h="1938655">
                  <a:moveTo>
                    <a:pt x="0" y="1938527"/>
                  </a:moveTo>
                  <a:lnTo>
                    <a:pt x="6408420" y="1938527"/>
                  </a:lnTo>
                  <a:lnTo>
                    <a:pt x="6408420" y="0"/>
                  </a:lnTo>
                  <a:lnTo>
                    <a:pt x="0" y="0"/>
                  </a:lnTo>
                  <a:lnTo>
                    <a:pt x="0" y="1938527"/>
                  </a:lnTo>
                  <a:close/>
                </a:path>
              </a:pathLst>
            </a:custGeom>
            <a:ln w="12700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48386" y="467944"/>
            <a:ext cx="6421120" cy="185483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62255" marR="145415">
              <a:lnSpc>
                <a:spcPct val="100000"/>
              </a:lnSpc>
              <a:spcBef>
                <a:spcPts val="95"/>
              </a:spcBef>
            </a:pPr>
            <a:r>
              <a:rPr dirty="0" sz="4000" spc="-310" b="0">
                <a:solidFill>
                  <a:srgbClr val="000000"/>
                </a:solidFill>
                <a:latin typeface="Arial"/>
                <a:cs typeface="Arial"/>
              </a:rPr>
              <a:t>Chia</a:t>
            </a:r>
            <a:r>
              <a:rPr dirty="0" sz="40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340" b="0">
                <a:solidFill>
                  <a:srgbClr val="000000"/>
                </a:solidFill>
                <a:latin typeface="Arial"/>
                <a:cs typeface="Arial"/>
              </a:rPr>
              <a:t>sẻ</a:t>
            </a:r>
            <a:r>
              <a:rPr dirty="0" sz="4000" spc="-22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50" b="0">
                <a:solidFill>
                  <a:srgbClr val="000000"/>
                </a:solidFill>
                <a:latin typeface="Arial"/>
                <a:cs typeface="Arial"/>
              </a:rPr>
              <a:t>về</a:t>
            </a:r>
            <a:r>
              <a:rPr dirty="0" sz="40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b="0">
                <a:solidFill>
                  <a:srgbClr val="000000"/>
                </a:solidFill>
                <a:latin typeface="Arial"/>
                <a:cs typeface="Arial"/>
              </a:rPr>
              <a:t>một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10" b="0">
                <a:solidFill>
                  <a:srgbClr val="000000"/>
                </a:solidFill>
                <a:latin typeface="Arial"/>
                <a:cs typeface="Arial"/>
              </a:rPr>
              <a:t>hoạt</a:t>
            </a:r>
            <a:r>
              <a:rPr dirty="0" sz="40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65" b="0">
                <a:solidFill>
                  <a:srgbClr val="000000"/>
                </a:solidFill>
                <a:latin typeface="Arial"/>
                <a:cs typeface="Arial"/>
              </a:rPr>
              <a:t>động</a:t>
            </a:r>
            <a:r>
              <a:rPr dirty="0" sz="4000" spc="-204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80" b="0">
                <a:solidFill>
                  <a:srgbClr val="000000"/>
                </a:solidFill>
                <a:latin typeface="Arial"/>
                <a:cs typeface="Arial"/>
              </a:rPr>
              <a:t>mà </a:t>
            </a:r>
            <a:r>
              <a:rPr dirty="0" sz="4000" spc="-200" b="0">
                <a:solidFill>
                  <a:srgbClr val="000000"/>
                </a:solidFill>
                <a:latin typeface="Arial"/>
                <a:cs typeface="Arial"/>
              </a:rPr>
              <a:t>em</a:t>
            </a:r>
            <a:r>
              <a:rPr dirty="0" sz="40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đã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0" b="0">
                <a:solidFill>
                  <a:srgbClr val="000000"/>
                </a:solidFill>
                <a:latin typeface="Arial"/>
                <a:cs typeface="Arial"/>
              </a:rPr>
              <a:t>tham</a:t>
            </a:r>
            <a:r>
              <a:rPr dirty="0" sz="40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20" b="0">
                <a:solidFill>
                  <a:srgbClr val="000000"/>
                </a:solidFill>
                <a:latin typeface="Arial"/>
                <a:cs typeface="Arial"/>
              </a:rPr>
              <a:t>gia</a:t>
            </a:r>
            <a:r>
              <a:rPr dirty="0" sz="4000" spc="-21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45" b="0">
                <a:solidFill>
                  <a:srgbClr val="000000"/>
                </a:solidFill>
                <a:latin typeface="Arial"/>
                <a:cs typeface="Arial"/>
              </a:rPr>
              <a:t>cùng</a:t>
            </a:r>
            <a:r>
              <a:rPr dirty="0" sz="4000" spc="-190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" b="0">
                <a:solidFill>
                  <a:srgbClr val="000000"/>
                </a:solidFill>
                <a:latin typeface="Arial"/>
                <a:cs typeface="Arial"/>
              </a:rPr>
              <a:t>người </a:t>
            </a:r>
            <a:r>
              <a:rPr dirty="0" sz="4000" spc="-110" b="0">
                <a:solidFill>
                  <a:srgbClr val="000000"/>
                </a:solidFill>
                <a:latin typeface="Arial"/>
                <a:cs typeface="Arial"/>
              </a:rPr>
              <a:t>thân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25" b="0">
                <a:solidFill>
                  <a:srgbClr val="000000"/>
                </a:solidFill>
                <a:latin typeface="Arial"/>
                <a:cs typeface="Arial"/>
              </a:rPr>
              <a:t>hoặc</a:t>
            </a:r>
            <a:r>
              <a:rPr dirty="0" sz="4000" spc="-19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10" b="0">
                <a:solidFill>
                  <a:srgbClr val="000000"/>
                </a:solidFill>
                <a:latin typeface="Arial"/>
                <a:cs typeface="Arial"/>
              </a:rPr>
              <a:t>bạn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10" b="0">
                <a:solidFill>
                  <a:srgbClr val="000000"/>
                </a:solidFill>
                <a:latin typeface="Arial"/>
                <a:cs typeface="Arial"/>
              </a:rPr>
              <a:t>bè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50" b="0">
                <a:solidFill>
                  <a:srgbClr val="000000"/>
                </a:solidFill>
                <a:latin typeface="Arial"/>
                <a:cs typeface="Arial"/>
              </a:rPr>
              <a:t>vào</a:t>
            </a:r>
            <a:r>
              <a:rPr dirty="0" sz="4000" spc="-185" b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25" b="0">
                <a:solidFill>
                  <a:srgbClr val="000000"/>
                </a:solidFill>
                <a:latin typeface="Arial"/>
                <a:cs typeface="Arial"/>
              </a:rPr>
              <a:t>dịp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894" y="318388"/>
            <a:ext cx="12151360" cy="6539865"/>
            <a:chOff x="40894" y="318388"/>
            <a:chExt cx="12151360" cy="6539865"/>
          </a:xfrm>
        </p:grpSpPr>
        <p:sp>
          <p:nvSpPr>
            <p:cNvPr id="10" name="object 10" descr=""/>
            <p:cNvSpPr/>
            <p:nvPr/>
          </p:nvSpPr>
          <p:spPr>
            <a:xfrm>
              <a:off x="519684" y="321563"/>
              <a:ext cx="6706234" cy="2098675"/>
            </a:xfrm>
            <a:custGeom>
              <a:avLst/>
              <a:gdLst/>
              <a:ahLst/>
              <a:cxnLst/>
              <a:rect l="l" t="t" r="r" b="b"/>
              <a:pathLst>
                <a:path w="6706234" h="2098675">
                  <a:moveTo>
                    <a:pt x="35051" y="25780"/>
                  </a:moveTo>
                  <a:lnTo>
                    <a:pt x="6705727" y="0"/>
                  </a:lnTo>
                </a:path>
                <a:path w="6706234" h="2098675">
                  <a:moveTo>
                    <a:pt x="0" y="2098547"/>
                  </a:moveTo>
                  <a:lnTo>
                    <a:pt x="6670675" y="2098547"/>
                  </a:lnTo>
                </a:path>
              </a:pathLst>
            </a:custGeom>
            <a:ln w="63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7244" y="937259"/>
              <a:ext cx="472440" cy="937260"/>
            </a:xfrm>
            <a:custGeom>
              <a:avLst/>
              <a:gdLst/>
              <a:ahLst/>
              <a:cxnLst/>
              <a:rect l="l" t="t" r="r" b="b"/>
              <a:pathLst>
                <a:path w="472440" h="937260">
                  <a:moveTo>
                    <a:pt x="472440" y="0"/>
                  </a:moveTo>
                  <a:lnTo>
                    <a:pt x="0" y="468629"/>
                  </a:lnTo>
                  <a:lnTo>
                    <a:pt x="472440" y="937260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47244" y="937259"/>
              <a:ext cx="472440" cy="937260"/>
            </a:xfrm>
            <a:custGeom>
              <a:avLst/>
              <a:gdLst/>
              <a:ahLst/>
              <a:cxnLst/>
              <a:rect l="l" t="t" r="r" b="b"/>
              <a:pathLst>
                <a:path w="472440" h="937260">
                  <a:moveTo>
                    <a:pt x="472440" y="937260"/>
                  </a:moveTo>
                  <a:lnTo>
                    <a:pt x="0" y="468629"/>
                  </a:lnTo>
                  <a:lnTo>
                    <a:pt x="472440" y="0"/>
                  </a:lnTo>
                  <a:lnTo>
                    <a:pt x="472440" y="937260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617" y="2466086"/>
              <a:ext cx="2800794" cy="2292222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3563112" y="2790050"/>
              <a:ext cx="1404620" cy="1453515"/>
            </a:xfrm>
            <a:custGeom>
              <a:avLst/>
              <a:gdLst/>
              <a:ahLst/>
              <a:cxnLst/>
              <a:rect l="l" t="t" r="r" b="b"/>
              <a:pathLst>
                <a:path w="1404620" h="1453514">
                  <a:moveTo>
                    <a:pt x="241935" y="1388376"/>
                  </a:moveTo>
                  <a:lnTo>
                    <a:pt x="241681" y="1386217"/>
                  </a:lnTo>
                  <a:lnTo>
                    <a:pt x="198374" y="948067"/>
                  </a:lnTo>
                  <a:lnTo>
                    <a:pt x="198247" y="945781"/>
                  </a:lnTo>
                  <a:lnTo>
                    <a:pt x="197358" y="943749"/>
                  </a:lnTo>
                  <a:lnTo>
                    <a:pt x="170053" y="936637"/>
                  </a:lnTo>
                  <a:lnTo>
                    <a:pt x="163195" y="936891"/>
                  </a:lnTo>
                  <a:lnTo>
                    <a:pt x="155067" y="937780"/>
                  </a:lnTo>
                  <a:lnTo>
                    <a:pt x="146812" y="938542"/>
                  </a:lnTo>
                  <a:lnTo>
                    <a:pt x="140081" y="939558"/>
                  </a:lnTo>
                  <a:lnTo>
                    <a:pt x="134747" y="940828"/>
                  </a:lnTo>
                  <a:lnTo>
                    <a:pt x="129540" y="941971"/>
                  </a:lnTo>
                  <a:lnTo>
                    <a:pt x="125349" y="943368"/>
                  </a:lnTo>
                  <a:lnTo>
                    <a:pt x="122301" y="944892"/>
                  </a:lnTo>
                  <a:lnTo>
                    <a:pt x="119126" y="946416"/>
                  </a:lnTo>
                  <a:lnTo>
                    <a:pt x="116967" y="948067"/>
                  </a:lnTo>
                  <a:lnTo>
                    <a:pt x="115824" y="950099"/>
                  </a:lnTo>
                  <a:lnTo>
                    <a:pt x="114681" y="952004"/>
                  </a:lnTo>
                  <a:lnTo>
                    <a:pt x="114173" y="954036"/>
                  </a:lnTo>
                  <a:lnTo>
                    <a:pt x="114427" y="956195"/>
                  </a:lnTo>
                  <a:lnTo>
                    <a:pt x="157734" y="1394472"/>
                  </a:lnTo>
                  <a:lnTo>
                    <a:pt x="175260" y="1404759"/>
                  </a:lnTo>
                  <a:lnTo>
                    <a:pt x="180594" y="1404759"/>
                  </a:lnTo>
                  <a:lnTo>
                    <a:pt x="185928" y="1404886"/>
                  </a:lnTo>
                  <a:lnTo>
                    <a:pt x="192786" y="1404505"/>
                  </a:lnTo>
                  <a:lnTo>
                    <a:pt x="201041" y="1403616"/>
                  </a:lnTo>
                  <a:lnTo>
                    <a:pt x="209169" y="1402854"/>
                  </a:lnTo>
                  <a:lnTo>
                    <a:pt x="233807" y="1397012"/>
                  </a:lnTo>
                  <a:lnTo>
                    <a:pt x="236982" y="1395615"/>
                  </a:lnTo>
                  <a:lnTo>
                    <a:pt x="239141" y="1393964"/>
                  </a:lnTo>
                  <a:lnTo>
                    <a:pt x="241427" y="1390408"/>
                  </a:lnTo>
                  <a:lnTo>
                    <a:pt x="241935" y="1388376"/>
                  </a:lnTo>
                  <a:close/>
                </a:path>
                <a:path w="1404620" h="1453514">
                  <a:moveTo>
                    <a:pt x="331851" y="174764"/>
                  </a:moveTo>
                  <a:lnTo>
                    <a:pt x="324739" y="134886"/>
                  </a:lnTo>
                  <a:lnTo>
                    <a:pt x="323469" y="132219"/>
                  </a:lnTo>
                  <a:lnTo>
                    <a:pt x="321818" y="130441"/>
                  </a:lnTo>
                  <a:lnTo>
                    <a:pt x="320040" y="129298"/>
                  </a:lnTo>
                  <a:lnTo>
                    <a:pt x="318262" y="128282"/>
                  </a:lnTo>
                  <a:lnTo>
                    <a:pt x="316357" y="127901"/>
                  </a:lnTo>
                  <a:lnTo>
                    <a:pt x="314325" y="128028"/>
                  </a:lnTo>
                  <a:lnTo>
                    <a:pt x="10414" y="158000"/>
                  </a:lnTo>
                  <a:lnTo>
                    <a:pt x="0" y="183019"/>
                  </a:lnTo>
                  <a:lnTo>
                    <a:pt x="381" y="188607"/>
                  </a:lnTo>
                  <a:lnTo>
                    <a:pt x="1651" y="201815"/>
                  </a:lnTo>
                  <a:lnTo>
                    <a:pt x="2413" y="207276"/>
                  </a:lnTo>
                  <a:lnTo>
                    <a:pt x="3429" y="211721"/>
                  </a:lnTo>
                  <a:lnTo>
                    <a:pt x="4445" y="216293"/>
                  </a:lnTo>
                  <a:lnTo>
                    <a:pt x="11684" y="228231"/>
                  </a:lnTo>
                  <a:lnTo>
                    <a:pt x="13335" y="229374"/>
                  </a:lnTo>
                  <a:lnTo>
                    <a:pt x="15240" y="229882"/>
                  </a:lnTo>
                  <a:lnTo>
                    <a:pt x="17526" y="229755"/>
                  </a:lnTo>
                  <a:lnTo>
                    <a:pt x="125476" y="219087"/>
                  </a:lnTo>
                  <a:lnTo>
                    <a:pt x="159766" y="566559"/>
                  </a:lnTo>
                  <a:lnTo>
                    <a:pt x="189611" y="577481"/>
                  </a:lnTo>
                  <a:lnTo>
                    <a:pt x="196723" y="577100"/>
                  </a:lnTo>
                  <a:lnTo>
                    <a:pt x="205105" y="576211"/>
                  </a:lnTo>
                  <a:lnTo>
                    <a:pt x="213614" y="575449"/>
                  </a:lnTo>
                  <a:lnTo>
                    <a:pt x="248031" y="560209"/>
                  </a:lnTo>
                  <a:lnTo>
                    <a:pt x="247777" y="557923"/>
                  </a:lnTo>
                  <a:lnTo>
                    <a:pt x="214350" y="219087"/>
                  </a:lnTo>
                  <a:lnTo>
                    <a:pt x="213487" y="210324"/>
                  </a:lnTo>
                  <a:lnTo>
                    <a:pt x="321437" y="199656"/>
                  </a:lnTo>
                  <a:lnTo>
                    <a:pt x="323469" y="199529"/>
                  </a:lnTo>
                  <a:lnTo>
                    <a:pt x="325247" y="198640"/>
                  </a:lnTo>
                  <a:lnTo>
                    <a:pt x="326771" y="197116"/>
                  </a:lnTo>
                  <a:lnTo>
                    <a:pt x="328295" y="195719"/>
                  </a:lnTo>
                  <a:lnTo>
                    <a:pt x="329438" y="193433"/>
                  </a:lnTo>
                  <a:lnTo>
                    <a:pt x="330327" y="190639"/>
                  </a:lnTo>
                  <a:lnTo>
                    <a:pt x="331089" y="187718"/>
                  </a:lnTo>
                  <a:lnTo>
                    <a:pt x="331597" y="183908"/>
                  </a:lnTo>
                  <a:lnTo>
                    <a:pt x="331851" y="174764"/>
                  </a:lnTo>
                  <a:close/>
                </a:path>
                <a:path w="1404620" h="1453514">
                  <a:moveTo>
                    <a:pt x="608203" y="1352181"/>
                  </a:moveTo>
                  <a:lnTo>
                    <a:pt x="607949" y="1350022"/>
                  </a:lnTo>
                  <a:lnTo>
                    <a:pt x="605243" y="1322717"/>
                  </a:lnTo>
                  <a:lnTo>
                    <a:pt x="604151" y="1311668"/>
                  </a:lnTo>
                  <a:lnTo>
                    <a:pt x="578612" y="1052715"/>
                  </a:lnTo>
                  <a:lnTo>
                    <a:pt x="578358" y="1050556"/>
                  </a:lnTo>
                  <a:lnTo>
                    <a:pt x="561467" y="1042428"/>
                  </a:lnTo>
                  <a:lnTo>
                    <a:pt x="556133" y="1042428"/>
                  </a:lnTo>
                  <a:lnTo>
                    <a:pt x="550672" y="1042301"/>
                  </a:lnTo>
                  <a:lnTo>
                    <a:pt x="543941" y="1042682"/>
                  </a:lnTo>
                  <a:lnTo>
                    <a:pt x="535686" y="1043571"/>
                  </a:lnTo>
                  <a:lnTo>
                    <a:pt x="527431" y="1044333"/>
                  </a:lnTo>
                  <a:lnTo>
                    <a:pt x="495046" y="1058811"/>
                  </a:lnTo>
                  <a:lnTo>
                    <a:pt x="495300" y="1060970"/>
                  </a:lnTo>
                  <a:lnTo>
                    <a:pt x="514858" y="1258582"/>
                  </a:lnTo>
                  <a:lnTo>
                    <a:pt x="491261" y="1288719"/>
                  </a:lnTo>
                  <a:lnTo>
                    <a:pt x="452628" y="1310779"/>
                  </a:lnTo>
                  <a:lnTo>
                    <a:pt x="444246" y="1311668"/>
                  </a:lnTo>
                  <a:lnTo>
                    <a:pt x="436753" y="1310779"/>
                  </a:lnTo>
                  <a:lnTo>
                    <a:pt x="404622" y="1283855"/>
                  </a:lnTo>
                  <a:lnTo>
                    <a:pt x="395224" y="1240421"/>
                  </a:lnTo>
                  <a:lnTo>
                    <a:pt x="378714" y="1072527"/>
                  </a:lnTo>
                  <a:lnTo>
                    <a:pt x="378460" y="1070241"/>
                  </a:lnTo>
                  <a:lnTo>
                    <a:pt x="361188" y="1062113"/>
                  </a:lnTo>
                  <a:lnTo>
                    <a:pt x="350393" y="1062113"/>
                  </a:lnTo>
                  <a:lnTo>
                    <a:pt x="315341" y="1066177"/>
                  </a:lnTo>
                  <a:lnTo>
                    <a:pt x="309880" y="1067193"/>
                  </a:lnTo>
                  <a:lnTo>
                    <a:pt x="294767" y="1078496"/>
                  </a:lnTo>
                  <a:lnTo>
                    <a:pt x="295021" y="1080782"/>
                  </a:lnTo>
                  <a:lnTo>
                    <a:pt x="313055" y="1262646"/>
                  </a:lnTo>
                  <a:lnTo>
                    <a:pt x="320484" y="1307160"/>
                  </a:lnTo>
                  <a:lnTo>
                    <a:pt x="339559" y="1348867"/>
                  </a:lnTo>
                  <a:lnTo>
                    <a:pt x="372287" y="1376845"/>
                  </a:lnTo>
                  <a:lnTo>
                    <a:pt x="420433" y="1387055"/>
                  </a:lnTo>
                  <a:lnTo>
                    <a:pt x="435229" y="1386217"/>
                  </a:lnTo>
                  <a:lnTo>
                    <a:pt x="474472" y="1374775"/>
                  </a:lnTo>
                  <a:lnTo>
                    <a:pt x="510362" y="1348536"/>
                  </a:lnTo>
                  <a:lnTo>
                    <a:pt x="532892" y="1322717"/>
                  </a:lnTo>
                  <a:lnTo>
                    <a:pt x="536384" y="1357769"/>
                  </a:lnTo>
                  <a:lnTo>
                    <a:pt x="560324" y="1367929"/>
                  </a:lnTo>
                  <a:lnTo>
                    <a:pt x="566293" y="1367548"/>
                  </a:lnTo>
                  <a:lnTo>
                    <a:pt x="601472" y="1360690"/>
                  </a:lnTo>
                  <a:lnTo>
                    <a:pt x="604139" y="1359420"/>
                  </a:lnTo>
                  <a:lnTo>
                    <a:pt x="605917" y="1357769"/>
                  </a:lnTo>
                  <a:lnTo>
                    <a:pt x="606933" y="1355991"/>
                  </a:lnTo>
                  <a:lnTo>
                    <a:pt x="607822" y="1354213"/>
                  </a:lnTo>
                  <a:lnTo>
                    <a:pt x="608203" y="1352181"/>
                  </a:lnTo>
                  <a:close/>
                </a:path>
                <a:path w="1404620" h="1453514">
                  <a:moveTo>
                    <a:pt x="699262" y="516267"/>
                  </a:moveTo>
                  <a:lnTo>
                    <a:pt x="699008" y="514108"/>
                  </a:lnTo>
                  <a:lnTo>
                    <a:pt x="680974" y="331736"/>
                  </a:lnTo>
                  <a:lnTo>
                    <a:pt x="679056" y="315912"/>
                  </a:lnTo>
                  <a:lnTo>
                    <a:pt x="669798" y="276237"/>
                  </a:lnTo>
                  <a:lnTo>
                    <a:pt x="647319" y="237502"/>
                  </a:lnTo>
                  <a:lnTo>
                    <a:pt x="610997" y="213499"/>
                  </a:lnTo>
                  <a:lnTo>
                    <a:pt x="573417" y="207784"/>
                  </a:lnTo>
                  <a:lnTo>
                    <a:pt x="558800" y="208546"/>
                  </a:lnTo>
                  <a:lnTo>
                    <a:pt x="513080" y="223659"/>
                  </a:lnTo>
                  <a:lnTo>
                    <a:pt x="481914" y="248805"/>
                  </a:lnTo>
                  <a:lnTo>
                    <a:pt x="472059" y="259854"/>
                  </a:lnTo>
                  <a:lnTo>
                    <a:pt x="455803" y="95643"/>
                  </a:lnTo>
                  <a:lnTo>
                    <a:pt x="427482" y="84213"/>
                  </a:lnTo>
                  <a:lnTo>
                    <a:pt x="420624" y="84594"/>
                  </a:lnTo>
                  <a:lnTo>
                    <a:pt x="382778" y="90944"/>
                  </a:lnTo>
                  <a:lnTo>
                    <a:pt x="371602" y="101612"/>
                  </a:lnTo>
                  <a:lnTo>
                    <a:pt x="371856" y="103898"/>
                  </a:lnTo>
                  <a:lnTo>
                    <a:pt x="415036" y="542048"/>
                  </a:lnTo>
                  <a:lnTo>
                    <a:pt x="415290" y="544334"/>
                  </a:lnTo>
                  <a:lnTo>
                    <a:pt x="416179" y="546239"/>
                  </a:lnTo>
                  <a:lnTo>
                    <a:pt x="417703" y="547763"/>
                  </a:lnTo>
                  <a:lnTo>
                    <a:pt x="419100" y="549287"/>
                  </a:lnTo>
                  <a:lnTo>
                    <a:pt x="421513" y="550430"/>
                  </a:lnTo>
                  <a:lnTo>
                    <a:pt x="428244" y="551954"/>
                  </a:lnTo>
                  <a:lnTo>
                    <a:pt x="432562" y="552462"/>
                  </a:lnTo>
                  <a:lnTo>
                    <a:pt x="443357" y="552462"/>
                  </a:lnTo>
                  <a:lnTo>
                    <a:pt x="478663" y="548398"/>
                  </a:lnTo>
                  <a:lnTo>
                    <a:pt x="483870" y="547382"/>
                  </a:lnTo>
                  <a:lnTo>
                    <a:pt x="497586" y="539889"/>
                  </a:lnTo>
                  <a:lnTo>
                    <a:pt x="498856" y="537984"/>
                  </a:lnTo>
                  <a:lnTo>
                    <a:pt x="499237" y="536079"/>
                  </a:lnTo>
                  <a:lnTo>
                    <a:pt x="499110" y="533793"/>
                  </a:lnTo>
                  <a:lnTo>
                    <a:pt x="479552" y="336181"/>
                  </a:lnTo>
                  <a:lnTo>
                    <a:pt x="487260" y="324853"/>
                  </a:lnTo>
                  <a:lnTo>
                    <a:pt x="517817" y="292925"/>
                  </a:lnTo>
                  <a:lnTo>
                    <a:pt x="549783" y="283095"/>
                  </a:lnTo>
                  <a:lnTo>
                    <a:pt x="557403" y="283984"/>
                  </a:lnTo>
                  <a:lnTo>
                    <a:pt x="564007" y="286651"/>
                  </a:lnTo>
                  <a:lnTo>
                    <a:pt x="570611" y="289191"/>
                  </a:lnTo>
                  <a:lnTo>
                    <a:pt x="594118" y="325640"/>
                  </a:lnTo>
                  <a:lnTo>
                    <a:pt x="615315" y="522363"/>
                  </a:lnTo>
                  <a:lnTo>
                    <a:pt x="615569" y="524522"/>
                  </a:lnTo>
                  <a:lnTo>
                    <a:pt x="616458" y="526427"/>
                  </a:lnTo>
                  <a:lnTo>
                    <a:pt x="617982" y="527951"/>
                  </a:lnTo>
                  <a:lnTo>
                    <a:pt x="619379" y="529475"/>
                  </a:lnTo>
                  <a:lnTo>
                    <a:pt x="621792" y="530618"/>
                  </a:lnTo>
                  <a:lnTo>
                    <a:pt x="624967" y="531507"/>
                  </a:lnTo>
                  <a:lnTo>
                    <a:pt x="628269" y="532269"/>
                  </a:lnTo>
                  <a:lnTo>
                    <a:pt x="632587" y="532650"/>
                  </a:lnTo>
                  <a:lnTo>
                    <a:pt x="638048" y="532650"/>
                  </a:lnTo>
                  <a:lnTo>
                    <a:pt x="643636" y="532777"/>
                  </a:lnTo>
                  <a:lnTo>
                    <a:pt x="684149" y="527570"/>
                  </a:lnTo>
                  <a:lnTo>
                    <a:pt x="698754" y="518299"/>
                  </a:lnTo>
                  <a:lnTo>
                    <a:pt x="699262" y="516267"/>
                  </a:lnTo>
                  <a:close/>
                </a:path>
                <a:path w="1404620" h="1453514">
                  <a:moveTo>
                    <a:pt x="867918" y="1413141"/>
                  </a:moveTo>
                  <a:lnTo>
                    <a:pt x="867029" y="1405140"/>
                  </a:lnTo>
                  <a:lnTo>
                    <a:pt x="866267" y="1397647"/>
                  </a:lnTo>
                  <a:lnTo>
                    <a:pt x="864997" y="1391297"/>
                  </a:lnTo>
                  <a:lnTo>
                    <a:pt x="862965" y="1386217"/>
                  </a:lnTo>
                  <a:lnTo>
                    <a:pt x="861060" y="1381137"/>
                  </a:lnTo>
                  <a:lnTo>
                    <a:pt x="858139" y="1377200"/>
                  </a:lnTo>
                  <a:lnTo>
                    <a:pt x="854456" y="1374279"/>
                  </a:lnTo>
                  <a:lnTo>
                    <a:pt x="850646" y="1371485"/>
                  </a:lnTo>
                  <a:lnTo>
                    <a:pt x="845820" y="1369580"/>
                  </a:lnTo>
                  <a:lnTo>
                    <a:pt x="833755" y="1367802"/>
                  </a:lnTo>
                  <a:lnTo>
                    <a:pt x="826262" y="1367802"/>
                  </a:lnTo>
                  <a:lnTo>
                    <a:pt x="784860" y="1377962"/>
                  </a:lnTo>
                  <a:lnTo>
                    <a:pt x="781685" y="1381645"/>
                  </a:lnTo>
                  <a:lnTo>
                    <a:pt x="778383" y="1385328"/>
                  </a:lnTo>
                  <a:lnTo>
                    <a:pt x="776224" y="1390027"/>
                  </a:lnTo>
                  <a:lnTo>
                    <a:pt x="774192" y="1401203"/>
                  </a:lnTo>
                  <a:lnTo>
                    <a:pt x="774192" y="1407934"/>
                  </a:lnTo>
                  <a:lnTo>
                    <a:pt x="774954" y="1415935"/>
                  </a:lnTo>
                  <a:lnTo>
                    <a:pt x="775716" y="1423555"/>
                  </a:lnTo>
                  <a:lnTo>
                    <a:pt x="776986" y="1429905"/>
                  </a:lnTo>
                  <a:lnTo>
                    <a:pt x="779018" y="1434985"/>
                  </a:lnTo>
                  <a:lnTo>
                    <a:pt x="780923" y="1440065"/>
                  </a:lnTo>
                  <a:lnTo>
                    <a:pt x="783844" y="1444002"/>
                  </a:lnTo>
                  <a:lnTo>
                    <a:pt x="787781" y="1446796"/>
                  </a:lnTo>
                  <a:lnTo>
                    <a:pt x="791591" y="1449717"/>
                  </a:lnTo>
                  <a:lnTo>
                    <a:pt x="796544" y="1451622"/>
                  </a:lnTo>
                  <a:lnTo>
                    <a:pt x="802640" y="1452511"/>
                  </a:lnTo>
                  <a:lnTo>
                    <a:pt x="808609" y="1453273"/>
                  </a:lnTo>
                  <a:lnTo>
                    <a:pt x="816102" y="1453273"/>
                  </a:lnTo>
                  <a:lnTo>
                    <a:pt x="857504" y="1443113"/>
                  </a:lnTo>
                  <a:lnTo>
                    <a:pt x="860679" y="1439430"/>
                  </a:lnTo>
                  <a:lnTo>
                    <a:pt x="863981" y="1435747"/>
                  </a:lnTo>
                  <a:lnTo>
                    <a:pt x="866013" y="1431175"/>
                  </a:lnTo>
                  <a:lnTo>
                    <a:pt x="867791" y="1419999"/>
                  </a:lnTo>
                  <a:lnTo>
                    <a:pt x="867918" y="1413141"/>
                  </a:lnTo>
                  <a:close/>
                </a:path>
                <a:path w="1404620" h="1453514">
                  <a:moveTo>
                    <a:pt x="885952" y="960767"/>
                  </a:moveTo>
                  <a:lnTo>
                    <a:pt x="883158" y="955433"/>
                  </a:lnTo>
                  <a:lnTo>
                    <a:pt x="880745" y="952131"/>
                  </a:lnTo>
                  <a:lnTo>
                    <a:pt x="877189" y="948321"/>
                  </a:lnTo>
                  <a:lnTo>
                    <a:pt x="851115" y="918095"/>
                  </a:lnTo>
                  <a:lnTo>
                    <a:pt x="817499" y="879106"/>
                  </a:lnTo>
                  <a:lnTo>
                    <a:pt x="796163" y="871613"/>
                  </a:lnTo>
                  <a:lnTo>
                    <a:pt x="786511" y="871613"/>
                  </a:lnTo>
                  <a:lnTo>
                    <a:pt x="746887" y="876820"/>
                  </a:lnTo>
                  <a:lnTo>
                    <a:pt x="735457" y="882027"/>
                  </a:lnTo>
                  <a:lnTo>
                    <a:pt x="733552" y="883424"/>
                  </a:lnTo>
                  <a:lnTo>
                    <a:pt x="732028" y="885329"/>
                  </a:lnTo>
                  <a:lnTo>
                    <a:pt x="730885" y="887615"/>
                  </a:lnTo>
                  <a:lnTo>
                    <a:pt x="685546" y="967117"/>
                  </a:lnTo>
                  <a:lnTo>
                    <a:pt x="682879" y="971435"/>
                  </a:lnTo>
                  <a:lnTo>
                    <a:pt x="680974" y="975118"/>
                  </a:lnTo>
                  <a:lnTo>
                    <a:pt x="680085" y="978166"/>
                  </a:lnTo>
                  <a:lnTo>
                    <a:pt x="679069" y="981214"/>
                  </a:lnTo>
                  <a:lnTo>
                    <a:pt x="695960" y="987945"/>
                  </a:lnTo>
                  <a:lnTo>
                    <a:pt x="702818" y="987691"/>
                  </a:lnTo>
                  <a:lnTo>
                    <a:pt x="718312" y="986167"/>
                  </a:lnTo>
                  <a:lnTo>
                    <a:pt x="723773" y="985405"/>
                  </a:lnTo>
                  <a:lnTo>
                    <a:pt x="727837" y="984643"/>
                  </a:lnTo>
                  <a:lnTo>
                    <a:pt x="731901" y="984008"/>
                  </a:lnTo>
                  <a:lnTo>
                    <a:pt x="735203" y="983119"/>
                  </a:lnTo>
                  <a:lnTo>
                    <a:pt x="737870" y="981976"/>
                  </a:lnTo>
                  <a:lnTo>
                    <a:pt x="740410" y="980960"/>
                  </a:lnTo>
                  <a:lnTo>
                    <a:pt x="742442" y="979563"/>
                  </a:lnTo>
                  <a:lnTo>
                    <a:pt x="745236" y="976261"/>
                  </a:lnTo>
                  <a:lnTo>
                    <a:pt x="746760" y="973594"/>
                  </a:lnTo>
                  <a:lnTo>
                    <a:pt x="747966" y="971308"/>
                  </a:lnTo>
                  <a:lnTo>
                    <a:pt x="777621" y="918095"/>
                  </a:lnTo>
                  <a:lnTo>
                    <a:pt x="817245" y="964577"/>
                  </a:lnTo>
                  <a:lnTo>
                    <a:pt x="819023" y="966863"/>
                  </a:lnTo>
                  <a:lnTo>
                    <a:pt x="820674" y="968641"/>
                  </a:lnTo>
                  <a:lnTo>
                    <a:pt x="834263" y="973848"/>
                  </a:lnTo>
                  <a:lnTo>
                    <a:pt x="838454" y="973848"/>
                  </a:lnTo>
                  <a:lnTo>
                    <a:pt x="842645" y="973721"/>
                  </a:lnTo>
                  <a:lnTo>
                    <a:pt x="848233" y="973340"/>
                  </a:lnTo>
                  <a:lnTo>
                    <a:pt x="855345" y="972578"/>
                  </a:lnTo>
                  <a:lnTo>
                    <a:pt x="863981" y="971816"/>
                  </a:lnTo>
                  <a:lnTo>
                    <a:pt x="884555" y="964831"/>
                  </a:lnTo>
                  <a:lnTo>
                    <a:pt x="885952" y="963053"/>
                  </a:lnTo>
                  <a:lnTo>
                    <a:pt x="885952" y="960767"/>
                  </a:lnTo>
                  <a:close/>
                </a:path>
                <a:path w="1404620" h="1453514">
                  <a:moveTo>
                    <a:pt x="932942" y="65747"/>
                  </a:moveTo>
                  <a:lnTo>
                    <a:pt x="932561" y="54241"/>
                  </a:lnTo>
                  <a:lnTo>
                    <a:pt x="931672" y="45986"/>
                  </a:lnTo>
                  <a:lnTo>
                    <a:pt x="930008" y="39890"/>
                  </a:lnTo>
                  <a:lnTo>
                    <a:pt x="929640" y="38493"/>
                  </a:lnTo>
                  <a:lnTo>
                    <a:pt x="926211" y="31508"/>
                  </a:lnTo>
                  <a:lnTo>
                    <a:pt x="922909" y="24523"/>
                  </a:lnTo>
                  <a:lnTo>
                    <a:pt x="918210" y="18554"/>
                  </a:lnTo>
                  <a:lnTo>
                    <a:pt x="883500" y="952"/>
                  </a:lnTo>
                  <a:lnTo>
                    <a:pt x="868311" y="0"/>
                  </a:lnTo>
                  <a:lnTo>
                    <a:pt x="859917" y="520"/>
                  </a:lnTo>
                  <a:lnTo>
                    <a:pt x="820801" y="13474"/>
                  </a:lnTo>
                  <a:lnTo>
                    <a:pt x="807466" y="27825"/>
                  </a:lnTo>
                  <a:lnTo>
                    <a:pt x="808101" y="34048"/>
                  </a:lnTo>
                  <a:lnTo>
                    <a:pt x="811911" y="48780"/>
                  </a:lnTo>
                  <a:lnTo>
                    <a:pt x="813054" y="51574"/>
                  </a:lnTo>
                  <a:lnTo>
                    <a:pt x="814451" y="53733"/>
                  </a:lnTo>
                  <a:lnTo>
                    <a:pt x="816229" y="55511"/>
                  </a:lnTo>
                  <a:lnTo>
                    <a:pt x="818007" y="57162"/>
                  </a:lnTo>
                  <a:lnTo>
                    <a:pt x="820039" y="57924"/>
                  </a:lnTo>
                  <a:lnTo>
                    <a:pt x="822452" y="57670"/>
                  </a:lnTo>
                  <a:lnTo>
                    <a:pt x="825373" y="57416"/>
                  </a:lnTo>
                  <a:lnTo>
                    <a:pt x="828167" y="56527"/>
                  </a:lnTo>
                  <a:lnTo>
                    <a:pt x="835533" y="51955"/>
                  </a:lnTo>
                  <a:lnTo>
                    <a:pt x="836930" y="50939"/>
                  </a:lnTo>
                  <a:lnTo>
                    <a:pt x="842010" y="47383"/>
                  </a:lnTo>
                  <a:lnTo>
                    <a:pt x="847725" y="43446"/>
                  </a:lnTo>
                  <a:lnTo>
                    <a:pt x="853694" y="41160"/>
                  </a:lnTo>
                  <a:lnTo>
                    <a:pt x="866648" y="39890"/>
                  </a:lnTo>
                  <a:lnTo>
                    <a:pt x="871347" y="41795"/>
                  </a:lnTo>
                  <a:lnTo>
                    <a:pt x="874141" y="46240"/>
                  </a:lnTo>
                  <a:lnTo>
                    <a:pt x="877062" y="50685"/>
                  </a:lnTo>
                  <a:lnTo>
                    <a:pt x="878840" y="55765"/>
                  </a:lnTo>
                  <a:lnTo>
                    <a:pt x="879348" y="61480"/>
                  </a:lnTo>
                  <a:lnTo>
                    <a:pt x="879983" y="67576"/>
                  </a:lnTo>
                  <a:lnTo>
                    <a:pt x="879475" y="72783"/>
                  </a:lnTo>
                  <a:lnTo>
                    <a:pt x="877697" y="77228"/>
                  </a:lnTo>
                  <a:lnTo>
                    <a:pt x="876046" y="81546"/>
                  </a:lnTo>
                  <a:lnTo>
                    <a:pt x="872617" y="84086"/>
                  </a:lnTo>
                  <a:lnTo>
                    <a:pt x="867537" y="84594"/>
                  </a:lnTo>
                  <a:lnTo>
                    <a:pt x="864489" y="84848"/>
                  </a:lnTo>
                  <a:lnTo>
                    <a:pt x="856488" y="85610"/>
                  </a:lnTo>
                  <a:lnTo>
                    <a:pt x="850519" y="87261"/>
                  </a:lnTo>
                  <a:lnTo>
                    <a:pt x="846582" y="89801"/>
                  </a:lnTo>
                  <a:lnTo>
                    <a:pt x="842518" y="92341"/>
                  </a:lnTo>
                  <a:lnTo>
                    <a:pt x="840994" y="97929"/>
                  </a:lnTo>
                  <a:lnTo>
                    <a:pt x="842137" y="106565"/>
                  </a:lnTo>
                  <a:lnTo>
                    <a:pt x="845896" y="138315"/>
                  </a:lnTo>
                  <a:lnTo>
                    <a:pt x="863473" y="152539"/>
                  </a:lnTo>
                  <a:lnTo>
                    <a:pt x="881761" y="150761"/>
                  </a:lnTo>
                  <a:lnTo>
                    <a:pt x="887857" y="148856"/>
                  </a:lnTo>
                  <a:lnTo>
                    <a:pt x="891286" y="145681"/>
                  </a:lnTo>
                  <a:lnTo>
                    <a:pt x="894588" y="142506"/>
                  </a:lnTo>
                  <a:lnTo>
                    <a:pt x="896239" y="138315"/>
                  </a:lnTo>
                  <a:lnTo>
                    <a:pt x="896239" y="132854"/>
                  </a:lnTo>
                  <a:lnTo>
                    <a:pt x="895731" y="127520"/>
                  </a:lnTo>
                  <a:lnTo>
                    <a:pt x="895350" y="119519"/>
                  </a:lnTo>
                  <a:lnTo>
                    <a:pt x="895350" y="116852"/>
                  </a:lnTo>
                  <a:lnTo>
                    <a:pt x="904633" y="112928"/>
                  </a:lnTo>
                  <a:lnTo>
                    <a:pt x="912685" y="107835"/>
                  </a:lnTo>
                  <a:lnTo>
                    <a:pt x="919492" y="101612"/>
                  </a:lnTo>
                  <a:lnTo>
                    <a:pt x="925068" y="94246"/>
                  </a:lnTo>
                  <a:lnTo>
                    <a:pt x="929182" y="85750"/>
                  </a:lnTo>
                  <a:lnTo>
                    <a:pt x="931811" y="76250"/>
                  </a:lnTo>
                  <a:lnTo>
                    <a:pt x="932942" y="65747"/>
                  </a:lnTo>
                  <a:close/>
                </a:path>
                <a:path w="1404620" h="1453514">
                  <a:moveTo>
                    <a:pt x="945261" y="1320939"/>
                  </a:moveTo>
                  <a:lnTo>
                    <a:pt x="944880" y="1317764"/>
                  </a:lnTo>
                  <a:lnTo>
                    <a:pt x="943229" y="1301000"/>
                  </a:lnTo>
                  <a:lnTo>
                    <a:pt x="942238" y="1291056"/>
                  </a:lnTo>
                  <a:lnTo>
                    <a:pt x="933145" y="1198638"/>
                  </a:lnTo>
                  <a:lnTo>
                    <a:pt x="925144" y="1117485"/>
                  </a:lnTo>
                  <a:lnTo>
                    <a:pt x="917054" y="1077226"/>
                  </a:lnTo>
                  <a:lnTo>
                    <a:pt x="893876" y="1038237"/>
                  </a:lnTo>
                  <a:lnTo>
                    <a:pt x="855091" y="1017104"/>
                  </a:lnTo>
                  <a:lnTo>
                    <a:pt x="855091" y="1249311"/>
                  </a:lnTo>
                  <a:lnTo>
                    <a:pt x="848220" y="1258150"/>
                  </a:lnTo>
                  <a:lnTo>
                    <a:pt x="812571" y="1286814"/>
                  </a:lnTo>
                  <a:lnTo>
                    <a:pt x="785926" y="1291056"/>
                  </a:lnTo>
                  <a:lnTo>
                    <a:pt x="776947" y="1289939"/>
                  </a:lnTo>
                  <a:lnTo>
                    <a:pt x="748880" y="1263916"/>
                  </a:lnTo>
                  <a:lnTo>
                    <a:pt x="746506" y="1247787"/>
                  </a:lnTo>
                  <a:lnTo>
                    <a:pt x="747268" y="1241183"/>
                  </a:lnTo>
                  <a:lnTo>
                    <a:pt x="749554" y="1235214"/>
                  </a:lnTo>
                  <a:lnTo>
                    <a:pt x="751713" y="1229372"/>
                  </a:lnTo>
                  <a:lnTo>
                    <a:pt x="783717" y="1208163"/>
                  </a:lnTo>
                  <a:lnTo>
                    <a:pt x="850011" y="1198638"/>
                  </a:lnTo>
                  <a:lnTo>
                    <a:pt x="855091" y="1249311"/>
                  </a:lnTo>
                  <a:lnTo>
                    <a:pt x="855091" y="1017104"/>
                  </a:lnTo>
                  <a:lnTo>
                    <a:pt x="842772" y="1014361"/>
                  </a:lnTo>
                  <a:lnTo>
                    <a:pt x="829424" y="1012672"/>
                  </a:lnTo>
                  <a:lnTo>
                    <a:pt x="814920" y="1011974"/>
                  </a:lnTo>
                  <a:lnTo>
                    <a:pt x="799223" y="1012240"/>
                  </a:lnTo>
                  <a:lnTo>
                    <a:pt x="753630" y="1018108"/>
                  </a:lnTo>
                  <a:lnTo>
                    <a:pt x="711073" y="1031887"/>
                  </a:lnTo>
                  <a:lnTo>
                    <a:pt x="677418" y="1050175"/>
                  </a:lnTo>
                  <a:lnTo>
                    <a:pt x="669544" y="1057795"/>
                  </a:lnTo>
                  <a:lnTo>
                    <a:pt x="666750" y="1061224"/>
                  </a:lnTo>
                  <a:lnTo>
                    <a:pt x="664972" y="1065034"/>
                  </a:lnTo>
                  <a:lnTo>
                    <a:pt x="664337" y="1069225"/>
                  </a:lnTo>
                  <a:lnTo>
                    <a:pt x="663575" y="1073289"/>
                  </a:lnTo>
                  <a:lnTo>
                    <a:pt x="672084" y="1112786"/>
                  </a:lnTo>
                  <a:lnTo>
                    <a:pt x="680085" y="1118120"/>
                  </a:lnTo>
                  <a:lnTo>
                    <a:pt x="686181" y="1117485"/>
                  </a:lnTo>
                  <a:lnTo>
                    <a:pt x="690626" y="1115453"/>
                  </a:lnTo>
                  <a:lnTo>
                    <a:pt x="695960" y="1111897"/>
                  </a:lnTo>
                  <a:lnTo>
                    <a:pt x="701294" y="1108214"/>
                  </a:lnTo>
                  <a:lnTo>
                    <a:pt x="708025" y="1104023"/>
                  </a:lnTo>
                  <a:lnTo>
                    <a:pt x="744220" y="1086243"/>
                  </a:lnTo>
                  <a:lnTo>
                    <a:pt x="788987" y="1077328"/>
                  </a:lnTo>
                  <a:lnTo>
                    <a:pt x="796061" y="1077226"/>
                  </a:lnTo>
                  <a:lnTo>
                    <a:pt x="802513" y="1077620"/>
                  </a:lnTo>
                  <a:lnTo>
                    <a:pt x="837907" y="1104023"/>
                  </a:lnTo>
                  <a:lnTo>
                    <a:pt x="840359" y="1110500"/>
                  </a:lnTo>
                  <a:lnTo>
                    <a:pt x="842137" y="1118628"/>
                  </a:lnTo>
                  <a:lnTo>
                    <a:pt x="843026" y="1127899"/>
                  </a:lnTo>
                  <a:lnTo>
                    <a:pt x="844804" y="1145933"/>
                  </a:lnTo>
                  <a:lnTo>
                    <a:pt x="796671" y="1151102"/>
                  </a:lnTo>
                  <a:lnTo>
                    <a:pt x="746760" y="1161681"/>
                  </a:lnTo>
                  <a:lnTo>
                    <a:pt x="708583" y="1178280"/>
                  </a:lnTo>
                  <a:lnTo>
                    <a:pt x="676084" y="1210056"/>
                  </a:lnTo>
                  <a:lnTo>
                    <a:pt x="664959" y="1253286"/>
                  </a:lnTo>
                  <a:lnTo>
                    <a:pt x="665607" y="1265974"/>
                  </a:lnTo>
                  <a:lnTo>
                    <a:pt x="677672" y="1307096"/>
                  </a:lnTo>
                  <a:lnTo>
                    <a:pt x="711314" y="1340040"/>
                  </a:lnTo>
                  <a:lnTo>
                    <a:pt x="749719" y="1351724"/>
                  </a:lnTo>
                  <a:lnTo>
                    <a:pt x="771779" y="1352677"/>
                  </a:lnTo>
                  <a:lnTo>
                    <a:pt x="783463" y="1351927"/>
                  </a:lnTo>
                  <a:lnTo>
                    <a:pt x="822883" y="1341755"/>
                  </a:lnTo>
                  <a:lnTo>
                    <a:pt x="855357" y="1320406"/>
                  </a:lnTo>
                  <a:lnTo>
                    <a:pt x="873252" y="1301000"/>
                  </a:lnTo>
                  <a:lnTo>
                    <a:pt x="875665" y="1324622"/>
                  </a:lnTo>
                  <a:lnTo>
                    <a:pt x="875919" y="1327670"/>
                  </a:lnTo>
                  <a:lnTo>
                    <a:pt x="877062" y="1330083"/>
                  </a:lnTo>
                  <a:lnTo>
                    <a:pt x="879221" y="1331607"/>
                  </a:lnTo>
                  <a:lnTo>
                    <a:pt x="881253" y="1333258"/>
                  </a:lnTo>
                  <a:lnTo>
                    <a:pt x="884555" y="1334274"/>
                  </a:lnTo>
                  <a:lnTo>
                    <a:pt x="889254" y="1334528"/>
                  </a:lnTo>
                  <a:lnTo>
                    <a:pt x="893826" y="1334909"/>
                  </a:lnTo>
                  <a:lnTo>
                    <a:pt x="936879" y="1329067"/>
                  </a:lnTo>
                  <a:lnTo>
                    <a:pt x="942340" y="1325384"/>
                  </a:lnTo>
                  <a:lnTo>
                    <a:pt x="944372" y="1323479"/>
                  </a:lnTo>
                  <a:lnTo>
                    <a:pt x="945261" y="1320939"/>
                  </a:lnTo>
                  <a:close/>
                </a:path>
                <a:path w="1404620" h="1453514">
                  <a:moveTo>
                    <a:pt x="1034288" y="485152"/>
                  </a:moveTo>
                  <a:lnTo>
                    <a:pt x="1033907" y="481977"/>
                  </a:lnTo>
                  <a:lnTo>
                    <a:pt x="1032256" y="465213"/>
                  </a:lnTo>
                  <a:lnTo>
                    <a:pt x="1031278" y="455371"/>
                  </a:lnTo>
                  <a:lnTo>
                    <a:pt x="1022172" y="362851"/>
                  </a:lnTo>
                  <a:lnTo>
                    <a:pt x="1014183" y="281825"/>
                  </a:lnTo>
                  <a:lnTo>
                    <a:pt x="1006094" y="241503"/>
                  </a:lnTo>
                  <a:lnTo>
                    <a:pt x="1006005" y="241173"/>
                  </a:lnTo>
                  <a:lnTo>
                    <a:pt x="982903" y="202450"/>
                  </a:lnTo>
                  <a:lnTo>
                    <a:pt x="944118" y="181432"/>
                  </a:lnTo>
                  <a:lnTo>
                    <a:pt x="944118" y="413524"/>
                  </a:lnTo>
                  <a:lnTo>
                    <a:pt x="937247" y="422440"/>
                  </a:lnTo>
                  <a:lnTo>
                    <a:pt x="901700" y="451104"/>
                  </a:lnTo>
                  <a:lnTo>
                    <a:pt x="874953" y="455371"/>
                  </a:lnTo>
                  <a:lnTo>
                    <a:pt x="865974" y="454215"/>
                  </a:lnTo>
                  <a:lnTo>
                    <a:pt x="837907" y="428129"/>
                  </a:lnTo>
                  <a:lnTo>
                    <a:pt x="835533" y="412127"/>
                  </a:lnTo>
                  <a:lnTo>
                    <a:pt x="836295" y="405523"/>
                  </a:lnTo>
                  <a:lnTo>
                    <a:pt x="838581" y="399554"/>
                  </a:lnTo>
                  <a:lnTo>
                    <a:pt x="840740" y="393585"/>
                  </a:lnTo>
                  <a:lnTo>
                    <a:pt x="872744" y="372376"/>
                  </a:lnTo>
                  <a:lnTo>
                    <a:pt x="939038" y="362851"/>
                  </a:lnTo>
                  <a:lnTo>
                    <a:pt x="944118" y="413524"/>
                  </a:lnTo>
                  <a:lnTo>
                    <a:pt x="944118" y="181432"/>
                  </a:lnTo>
                  <a:lnTo>
                    <a:pt x="931799" y="178701"/>
                  </a:lnTo>
                  <a:lnTo>
                    <a:pt x="918451" y="176999"/>
                  </a:lnTo>
                  <a:lnTo>
                    <a:pt x="903947" y="176250"/>
                  </a:lnTo>
                  <a:lnTo>
                    <a:pt x="888250" y="176479"/>
                  </a:lnTo>
                  <a:lnTo>
                    <a:pt x="842708" y="182384"/>
                  </a:lnTo>
                  <a:lnTo>
                    <a:pt x="800100" y="196227"/>
                  </a:lnTo>
                  <a:lnTo>
                    <a:pt x="766445" y="214388"/>
                  </a:lnTo>
                  <a:lnTo>
                    <a:pt x="752602" y="237629"/>
                  </a:lnTo>
                  <a:lnTo>
                    <a:pt x="752627" y="243395"/>
                  </a:lnTo>
                  <a:lnTo>
                    <a:pt x="753516" y="251472"/>
                  </a:lnTo>
                  <a:lnTo>
                    <a:pt x="753872" y="255028"/>
                  </a:lnTo>
                  <a:lnTo>
                    <a:pt x="769239" y="282333"/>
                  </a:lnTo>
                  <a:lnTo>
                    <a:pt x="771652" y="282079"/>
                  </a:lnTo>
                  <a:lnTo>
                    <a:pt x="775208" y="281825"/>
                  </a:lnTo>
                  <a:lnTo>
                    <a:pt x="779653" y="279793"/>
                  </a:lnTo>
                  <a:lnTo>
                    <a:pt x="790321" y="272427"/>
                  </a:lnTo>
                  <a:lnTo>
                    <a:pt x="797052" y="268236"/>
                  </a:lnTo>
                  <a:lnTo>
                    <a:pt x="833247" y="250456"/>
                  </a:lnTo>
                  <a:lnTo>
                    <a:pt x="878014" y="241554"/>
                  </a:lnTo>
                  <a:lnTo>
                    <a:pt x="885812" y="241554"/>
                  </a:lnTo>
                  <a:lnTo>
                    <a:pt x="915797" y="251472"/>
                  </a:lnTo>
                  <a:lnTo>
                    <a:pt x="920623" y="255663"/>
                  </a:lnTo>
                  <a:lnTo>
                    <a:pt x="924306" y="261124"/>
                  </a:lnTo>
                  <a:lnTo>
                    <a:pt x="929386" y="274840"/>
                  </a:lnTo>
                  <a:lnTo>
                    <a:pt x="931164" y="282841"/>
                  </a:lnTo>
                  <a:lnTo>
                    <a:pt x="932053" y="292239"/>
                  </a:lnTo>
                  <a:lnTo>
                    <a:pt x="933831" y="310146"/>
                  </a:lnTo>
                  <a:lnTo>
                    <a:pt x="885698" y="315315"/>
                  </a:lnTo>
                  <a:lnTo>
                    <a:pt x="835787" y="325894"/>
                  </a:lnTo>
                  <a:lnTo>
                    <a:pt x="797610" y="342493"/>
                  </a:lnTo>
                  <a:lnTo>
                    <a:pt x="765124" y="374332"/>
                  </a:lnTo>
                  <a:lnTo>
                    <a:pt x="753986" y="417576"/>
                  </a:lnTo>
                  <a:lnTo>
                    <a:pt x="754646" y="430288"/>
                  </a:lnTo>
                  <a:lnTo>
                    <a:pt x="766699" y="471436"/>
                  </a:lnTo>
                  <a:lnTo>
                    <a:pt x="800341" y="504317"/>
                  </a:lnTo>
                  <a:lnTo>
                    <a:pt x="838746" y="515937"/>
                  </a:lnTo>
                  <a:lnTo>
                    <a:pt x="860806" y="516890"/>
                  </a:lnTo>
                  <a:lnTo>
                    <a:pt x="872490" y="516140"/>
                  </a:lnTo>
                  <a:lnTo>
                    <a:pt x="911923" y="506018"/>
                  </a:lnTo>
                  <a:lnTo>
                    <a:pt x="944384" y="484670"/>
                  </a:lnTo>
                  <a:lnTo>
                    <a:pt x="962279" y="465213"/>
                  </a:lnTo>
                  <a:lnTo>
                    <a:pt x="964692" y="488835"/>
                  </a:lnTo>
                  <a:lnTo>
                    <a:pt x="978281" y="498741"/>
                  </a:lnTo>
                  <a:lnTo>
                    <a:pt x="982853" y="499122"/>
                  </a:lnTo>
                  <a:lnTo>
                    <a:pt x="1025906" y="493280"/>
                  </a:lnTo>
                  <a:lnTo>
                    <a:pt x="1033399" y="487692"/>
                  </a:lnTo>
                  <a:lnTo>
                    <a:pt x="1034288" y="485152"/>
                  </a:lnTo>
                  <a:close/>
                </a:path>
                <a:path w="1404620" h="1453514">
                  <a:moveTo>
                    <a:pt x="1312418" y="1282712"/>
                  </a:moveTo>
                  <a:lnTo>
                    <a:pt x="1312164" y="1280553"/>
                  </a:lnTo>
                  <a:lnTo>
                    <a:pt x="1294003" y="1096911"/>
                  </a:lnTo>
                  <a:lnTo>
                    <a:pt x="1292136" y="1081290"/>
                  </a:lnTo>
                  <a:lnTo>
                    <a:pt x="1282954" y="1042174"/>
                  </a:lnTo>
                  <a:lnTo>
                    <a:pt x="1260475" y="1003820"/>
                  </a:lnTo>
                  <a:lnTo>
                    <a:pt x="1224153" y="979944"/>
                  </a:lnTo>
                  <a:lnTo>
                    <a:pt x="1186573" y="974229"/>
                  </a:lnTo>
                  <a:lnTo>
                    <a:pt x="1171956" y="974991"/>
                  </a:lnTo>
                  <a:lnTo>
                    <a:pt x="1132446" y="986523"/>
                  </a:lnTo>
                  <a:lnTo>
                    <a:pt x="1096492" y="1012799"/>
                  </a:lnTo>
                  <a:lnTo>
                    <a:pt x="1073912" y="1038491"/>
                  </a:lnTo>
                  <a:lnTo>
                    <a:pt x="1070610" y="1004201"/>
                  </a:lnTo>
                  <a:lnTo>
                    <a:pt x="1056005" y="993533"/>
                  </a:lnTo>
                  <a:lnTo>
                    <a:pt x="1051306" y="993533"/>
                  </a:lnTo>
                  <a:lnTo>
                    <a:pt x="1046607" y="993406"/>
                  </a:lnTo>
                  <a:lnTo>
                    <a:pt x="1040638" y="993660"/>
                  </a:lnTo>
                  <a:lnTo>
                    <a:pt x="1033526" y="994422"/>
                  </a:lnTo>
                  <a:lnTo>
                    <a:pt x="1026668" y="995057"/>
                  </a:lnTo>
                  <a:lnTo>
                    <a:pt x="998728" y="1009027"/>
                  </a:lnTo>
                  <a:lnTo>
                    <a:pt x="998855" y="1011313"/>
                  </a:lnTo>
                  <a:lnTo>
                    <a:pt x="1028192" y="1308493"/>
                  </a:lnTo>
                  <a:lnTo>
                    <a:pt x="1028446" y="1310779"/>
                  </a:lnTo>
                  <a:lnTo>
                    <a:pt x="1029335" y="1312684"/>
                  </a:lnTo>
                  <a:lnTo>
                    <a:pt x="1030859" y="1314208"/>
                  </a:lnTo>
                  <a:lnTo>
                    <a:pt x="1032256" y="1315732"/>
                  </a:lnTo>
                  <a:lnTo>
                    <a:pt x="1034669" y="1316875"/>
                  </a:lnTo>
                  <a:lnTo>
                    <a:pt x="1041400" y="1318399"/>
                  </a:lnTo>
                  <a:lnTo>
                    <a:pt x="1045718" y="1318907"/>
                  </a:lnTo>
                  <a:lnTo>
                    <a:pt x="1056513" y="1318907"/>
                  </a:lnTo>
                  <a:lnTo>
                    <a:pt x="1091819" y="1314843"/>
                  </a:lnTo>
                  <a:lnTo>
                    <a:pt x="1097026" y="1313827"/>
                  </a:lnTo>
                  <a:lnTo>
                    <a:pt x="1110742" y="1306334"/>
                  </a:lnTo>
                  <a:lnTo>
                    <a:pt x="1112012" y="1304429"/>
                  </a:lnTo>
                  <a:lnTo>
                    <a:pt x="1112393" y="1302524"/>
                  </a:lnTo>
                  <a:lnTo>
                    <a:pt x="1112266" y="1300238"/>
                  </a:lnTo>
                  <a:lnTo>
                    <a:pt x="1092708" y="1102626"/>
                  </a:lnTo>
                  <a:lnTo>
                    <a:pt x="1100416" y="1091298"/>
                  </a:lnTo>
                  <a:lnTo>
                    <a:pt x="1130973" y="1059370"/>
                  </a:lnTo>
                  <a:lnTo>
                    <a:pt x="1162939" y="1049667"/>
                  </a:lnTo>
                  <a:lnTo>
                    <a:pt x="1170559" y="1050429"/>
                  </a:lnTo>
                  <a:lnTo>
                    <a:pt x="1177163" y="1053096"/>
                  </a:lnTo>
                  <a:lnTo>
                    <a:pt x="1183767" y="1055636"/>
                  </a:lnTo>
                  <a:lnTo>
                    <a:pt x="1207274" y="1092085"/>
                  </a:lnTo>
                  <a:lnTo>
                    <a:pt x="1228471" y="1288808"/>
                  </a:lnTo>
                  <a:lnTo>
                    <a:pt x="1228725" y="1290967"/>
                  </a:lnTo>
                  <a:lnTo>
                    <a:pt x="1229614" y="1292872"/>
                  </a:lnTo>
                  <a:lnTo>
                    <a:pt x="1231138" y="1294396"/>
                  </a:lnTo>
                  <a:lnTo>
                    <a:pt x="1232535" y="1295920"/>
                  </a:lnTo>
                  <a:lnTo>
                    <a:pt x="1234948" y="1297063"/>
                  </a:lnTo>
                  <a:lnTo>
                    <a:pt x="1238123" y="1297952"/>
                  </a:lnTo>
                  <a:lnTo>
                    <a:pt x="1241425" y="1298714"/>
                  </a:lnTo>
                  <a:lnTo>
                    <a:pt x="1245743" y="1299095"/>
                  </a:lnTo>
                  <a:lnTo>
                    <a:pt x="1251204" y="1299095"/>
                  </a:lnTo>
                  <a:lnTo>
                    <a:pt x="1256792" y="1299222"/>
                  </a:lnTo>
                  <a:lnTo>
                    <a:pt x="1297305" y="1294015"/>
                  </a:lnTo>
                  <a:lnTo>
                    <a:pt x="1311910" y="1284744"/>
                  </a:lnTo>
                  <a:lnTo>
                    <a:pt x="1312418" y="1282712"/>
                  </a:lnTo>
                  <a:close/>
                </a:path>
                <a:path w="1404620" h="1453514">
                  <a:moveTo>
                    <a:pt x="1404124" y="310159"/>
                  </a:moveTo>
                  <a:lnTo>
                    <a:pt x="1396860" y="254342"/>
                  </a:lnTo>
                  <a:lnTo>
                    <a:pt x="1380083" y="208356"/>
                  </a:lnTo>
                  <a:lnTo>
                    <a:pt x="1379893" y="207949"/>
                  </a:lnTo>
                  <a:lnTo>
                    <a:pt x="1353058" y="173240"/>
                  </a:lnTo>
                  <a:lnTo>
                    <a:pt x="1317942" y="151765"/>
                  </a:lnTo>
                  <a:lnTo>
                    <a:pt x="1317942" y="328942"/>
                  </a:lnTo>
                  <a:lnTo>
                    <a:pt x="1317675" y="336181"/>
                  </a:lnTo>
                  <a:lnTo>
                    <a:pt x="1306576" y="378726"/>
                  </a:lnTo>
                  <a:lnTo>
                    <a:pt x="1278470" y="404545"/>
                  </a:lnTo>
                  <a:lnTo>
                    <a:pt x="1243228" y="411467"/>
                  </a:lnTo>
                  <a:lnTo>
                    <a:pt x="1233995" y="410946"/>
                  </a:lnTo>
                  <a:lnTo>
                    <a:pt x="1198613" y="393903"/>
                  </a:lnTo>
                  <a:lnTo>
                    <a:pt x="1178560" y="356882"/>
                  </a:lnTo>
                  <a:lnTo>
                    <a:pt x="1170813" y="316750"/>
                  </a:lnTo>
                  <a:lnTo>
                    <a:pt x="1169873" y="291477"/>
                  </a:lnTo>
                  <a:lnTo>
                    <a:pt x="1170165" y="283946"/>
                  </a:lnTo>
                  <a:lnTo>
                    <a:pt x="1181608" y="241185"/>
                  </a:lnTo>
                  <a:lnTo>
                    <a:pt x="1209560" y="215201"/>
                  </a:lnTo>
                  <a:lnTo>
                    <a:pt x="1244650" y="208356"/>
                  </a:lnTo>
                  <a:lnTo>
                    <a:pt x="1253959" y="208915"/>
                  </a:lnTo>
                  <a:lnTo>
                    <a:pt x="1289278" y="226199"/>
                  </a:lnTo>
                  <a:lnTo>
                    <a:pt x="1309497" y="263156"/>
                  </a:lnTo>
                  <a:lnTo>
                    <a:pt x="1316990" y="303415"/>
                  </a:lnTo>
                  <a:lnTo>
                    <a:pt x="1317942" y="328942"/>
                  </a:lnTo>
                  <a:lnTo>
                    <a:pt x="1317942" y="151765"/>
                  </a:lnTo>
                  <a:lnTo>
                    <a:pt x="1268615" y="141274"/>
                  </a:lnTo>
                  <a:lnTo>
                    <a:pt x="1250403" y="141020"/>
                  </a:lnTo>
                  <a:lnTo>
                    <a:pt x="1231011" y="142252"/>
                  </a:lnTo>
                  <a:lnTo>
                    <a:pt x="1192987" y="149110"/>
                  </a:lnTo>
                  <a:lnTo>
                    <a:pt x="1146822" y="169900"/>
                  </a:lnTo>
                  <a:lnTo>
                    <a:pt x="1113409" y="201434"/>
                  </a:lnTo>
                  <a:lnTo>
                    <a:pt x="1092466" y="242697"/>
                  </a:lnTo>
                  <a:lnTo>
                    <a:pt x="1083894" y="292366"/>
                  </a:lnTo>
                  <a:lnTo>
                    <a:pt x="1083741" y="310324"/>
                  </a:lnTo>
                  <a:lnTo>
                    <a:pt x="1084961" y="328942"/>
                  </a:lnTo>
                  <a:lnTo>
                    <a:pt x="1095540" y="382562"/>
                  </a:lnTo>
                  <a:lnTo>
                    <a:pt x="1115758" y="425081"/>
                  </a:lnTo>
                  <a:lnTo>
                    <a:pt x="1146175" y="455663"/>
                  </a:lnTo>
                  <a:lnTo>
                    <a:pt x="1186688" y="473976"/>
                  </a:lnTo>
                  <a:lnTo>
                    <a:pt x="1237551" y="479412"/>
                  </a:lnTo>
                  <a:lnTo>
                    <a:pt x="1256792" y="478167"/>
                  </a:lnTo>
                  <a:lnTo>
                    <a:pt x="1294892" y="471335"/>
                  </a:lnTo>
                  <a:lnTo>
                    <a:pt x="1341247" y="450583"/>
                  </a:lnTo>
                  <a:lnTo>
                    <a:pt x="1374775" y="418731"/>
                  </a:lnTo>
                  <a:lnTo>
                    <a:pt x="1395590" y="377482"/>
                  </a:lnTo>
                  <a:lnTo>
                    <a:pt x="1403921" y="328942"/>
                  </a:lnTo>
                  <a:lnTo>
                    <a:pt x="1404010" y="325831"/>
                  </a:lnTo>
                  <a:lnTo>
                    <a:pt x="1404124" y="3101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72027" y="4453381"/>
              <a:ext cx="1600708" cy="560451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3752" y="1299972"/>
              <a:ext cx="7318248" cy="5558025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777239" y="4597908"/>
              <a:ext cx="6408420" cy="1938655"/>
            </a:xfrm>
            <a:custGeom>
              <a:avLst/>
              <a:gdLst/>
              <a:ahLst/>
              <a:cxnLst/>
              <a:rect l="l" t="t" r="r" b="b"/>
              <a:pathLst>
                <a:path w="6408420" h="1938654">
                  <a:moveTo>
                    <a:pt x="6408420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6408420" y="1938527"/>
                  </a:lnTo>
                  <a:lnTo>
                    <a:pt x="6408420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77239" y="4597908"/>
              <a:ext cx="6408420" cy="1938655"/>
            </a:xfrm>
            <a:custGeom>
              <a:avLst/>
              <a:gdLst/>
              <a:ahLst/>
              <a:cxnLst/>
              <a:rect l="l" t="t" r="r" b="b"/>
              <a:pathLst>
                <a:path w="6408420" h="1938654">
                  <a:moveTo>
                    <a:pt x="0" y="1938527"/>
                  </a:moveTo>
                  <a:lnTo>
                    <a:pt x="6408420" y="1938527"/>
                  </a:lnTo>
                  <a:lnTo>
                    <a:pt x="6408420" y="0"/>
                  </a:lnTo>
                  <a:lnTo>
                    <a:pt x="0" y="0"/>
                  </a:lnTo>
                  <a:lnTo>
                    <a:pt x="0" y="1938527"/>
                  </a:lnTo>
                  <a:close/>
                </a:path>
              </a:pathLst>
            </a:custGeom>
            <a:ln w="12699">
              <a:solidFill>
                <a:srgbClr val="FFF1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021181" y="4599559"/>
            <a:ext cx="6330315" cy="1854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4000" spc="-30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Gợi</a:t>
            </a:r>
            <a:r>
              <a:rPr dirty="0" u="sng" sz="4000" spc="-21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4000" spc="-130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ý:</a:t>
            </a:r>
            <a:r>
              <a:rPr dirty="0" u="sng" sz="4000" spc="-204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dirty="0" u="none" sz="4000" spc="-370" i="1">
                <a:latin typeface="Arial"/>
                <a:cs typeface="Arial"/>
              </a:rPr>
              <a:t>Tên,</a:t>
            </a:r>
            <a:r>
              <a:rPr dirty="0" u="none" sz="4000" spc="-195" i="1">
                <a:latin typeface="Arial"/>
                <a:cs typeface="Arial"/>
              </a:rPr>
              <a:t> </a:t>
            </a:r>
            <a:r>
              <a:rPr dirty="0" u="none" sz="4000" spc="-25" i="1">
                <a:latin typeface="Arial"/>
                <a:cs typeface="Arial"/>
              </a:rPr>
              <a:t>thời</a:t>
            </a:r>
            <a:r>
              <a:rPr dirty="0" u="none" sz="4000" spc="-204" i="1">
                <a:latin typeface="Arial"/>
                <a:cs typeface="Arial"/>
              </a:rPr>
              <a:t> </a:t>
            </a:r>
            <a:r>
              <a:rPr dirty="0" u="none" sz="4000" spc="-140" i="1">
                <a:latin typeface="Arial"/>
                <a:cs typeface="Arial"/>
              </a:rPr>
              <a:t>gian,</a:t>
            </a:r>
            <a:r>
              <a:rPr dirty="0" u="none" sz="4000" spc="-180" i="1">
                <a:latin typeface="Arial"/>
                <a:cs typeface="Arial"/>
              </a:rPr>
              <a:t> </a:t>
            </a:r>
            <a:r>
              <a:rPr dirty="0" u="none" sz="4000" spc="-60" i="1">
                <a:latin typeface="Arial"/>
                <a:cs typeface="Arial"/>
              </a:rPr>
              <a:t>địa</a:t>
            </a:r>
            <a:r>
              <a:rPr dirty="0" u="none" sz="4000" spc="-204" i="1">
                <a:latin typeface="Arial"/>
                <a:cs typeface="Arial"/>
              </a:rPr>
              <a:t> </a:t>
            </a:r>
            <a:r>
              <a:rPr dirty="0" u="none" sz="4000" spc="-95" i="1">
                <a:latin typeface="Arial"/>
                <a:cs typeface="Arial"/>
              </a:rPr>
              <a:t>điểm,</a:t>
            </a:r>
            <a:r>
              <a:rPr dirty="0" u="none" sz="4000" spc="-95" i="1">
                <a:latin typeface="Arial"/>
                <a:cs typeface="Arial"/>
              </a:rPr>
              <a:t> </a:t>
            </a:r>
            <a:r>
              <a:rPr dirty="0" u="none" sz="4000" spc="-150" i="1">
                <a:latin typeface="Arial"/>
                <a:cs typeface="Arial"/>
              </a:rPr>
              <a:t>người</a:t>
            </a:r>
            <a:r>
              <a:rPr dirty="0" u="none" sz="4000" spc="-204" i="1">
                <a:latin typeface="Arial"/>
                <a:cs typeface="Arial"/>
              </a:rPr>
              <a:t> </a:t>
            </a:r>
            <a:r>
              <a:rPr dirty="0" u="none" sz="4000" spc="-85" i="1">
                <a:latin typeface="Arial"/>
                <a:cs typeface="Arial"/>
              </a:rPr>
              <a:t>tham</a:t>
            </a:r>
            <a:r>
              <a:rPr dirty="0" u="none" sz="4000" spc="-195" i="1">
                <a:latin typeface="Arial"/>
                <a:cs typeface="Arial"/>
              </a:rPr>
              <a:t> </a:t>
            </a:r>
            <a:r>
              <a:rPr dirty="0" u="none" sz="4000" spc="-120" i="1">
                <a:latin typeface="Arial"/>
                <a:cs typeface="Arial"/>
              </a:rPr>
              <a:t>gia,</a:t>
            </a:r>
            <a:r>
              <a:rPr dirty="0" u="none" sz="4000" spc="-185" i="1">
                <a:latin typeface="Arial"/>
                <a:cs typeface="Arial"/>
              </a:rPr>
              <a:t> </a:t>
            </a:r>
            <a:r>
              <a:rPr dirty="0" u="none" sz="4000" spc="-254" i="1">
                <a:latin typeface="Arial"/>
                <a:cs typeface="Arial"/>
              </a:rPr>
              <a:t>cảm</a:t>
            </a:r>
            <a:r>
              <a:rPr dirty="0" u="none" sz="4000" spc="-190" i="1">
                <a:latin typeface="Arial"/>
                <a:cs typeface="Arial"/>
              </a:rPr>
              <a:t> </a:t>
            </a:r>
            <a:r>
              <a:rPr dirty="0" u="none" sz="4000" spc="-275" i="1">
                <a:latin typeface="Arial"/>
                <a:cs typeface="Arial"/>
              </a:rPr>
              <a:t>xúc</a:t>
            </a:r>
            <a:r>
              <a:rPr dirty="0" u="none" sz="4000" spc="-195" i="1">
                <a:latin typeface="Arial"/>
                <a:cs typeface="Arial"/>
              </a:rPr>
              <a:t> </a:t>
            </a:r>
            <a:r>
              <a:rPr dirty="0" u="none" sz="4000" spc="-25" i="1">
                <a:latin typeface="Arial"/>
                <a:cs typeface="Arial"/>
              </a:rPr>
              <a:t>khi </a:t>
            </a:r>
            <a:r>
              <a:rPr dirty="0" u="none" sz="4000" spc="-195" i="1">
                <a:latin typeface="Arial"/>
                <a:cs typeface="Arial"/>
              </a:rPr>
              <a:t>được</a:t>
            </a:r>
            <a:r>
              <a:rPr dirty="0" u="none" sz="4000" spc="-190" i="1">
                <a:latin typeface="Arial"/>
                <a:cs typeface="Arial"/>
              </a:rPr>
              <a:t> </a:t>
            </a:r>
            <a:r>
              <a:rPr dirty="0" u="none" sz="4000" spc="-100" i="1">
                <a:latin typeface="Arial"/>
                <a:cs typeface="Arial"/>
              </a:rPr>
              <a:t>tham</a:t>
            </a:r>
            <a:r>
              <a:rPr dirty="0" u="none" sz="4000" spc="-190" i="1">
                <a:latin typeface="Arial"/>
                <a:cs typeface="Arial"/>
              </a:rPr>
              <a:t> </a:t>
            </a:r>
            <a:r>
              <a:rPr dirty="0" u="none" sz="4000" spc="-114" i="1">
                <a:latin typeface="Arial"/>
                <a:cs typeface="Arial"/>
              </a:rPr>
              <a:t>gia</a:t>
            </a:r>
            <a:r>
              <a:rPr dirty="0" u="none" sz="4000" spc="-175" i="1">
                <a:latin typeface="Arial"/>
                <a:cs typeface="Arial"/>
              </a:rPr>
              <a:t> </a:t>
            </a:r>
            <a:r>
              <a:rPr dirty="0" u="none" sz="4000" spc="-80" i="1">
                <a:latin typeface="Arial"/>
                <a:cs typeface="Arial"/>
              </a:rPr>
              <a:t>hoạt</a:t>
            </a:r>
            <a:r>
              <a:rPr dirty="0" u="none" sz="4000" spc="-185" i="1">
                <a:latin typeface="Arial"/>
                <a:cs typeface="Arial"/>
              </a:rPr>
              <a:t> </a:t>
            </a:r>
            <a:r>
              <a:rPr dirty="0" u="none" sz="4000" spc="-340" i="1">
                <a:latin typeface="Arial"/>
                <a:cs typeface="Arial"/>
              </a:rPr>
              <a:t>động,…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264922" y="4448428"/>
            <a:ext cx="7186295" cy="2105025"/>
            <a:chOff x="264922" y="4448428"/>
            <a:chExt cx="7186295" cy="2105025"/>
          </a:xfrm>
        </p:grpSpPr>
        <p:sp>
          <p:nvSpPr>
            <p:cNvPr id="21" name="object 21" descr=""/>
            <p:cNvSpPr/>
            <p:nvPr/>
          </p:nvSpPr>
          <p:spPr>
            <a:xfrm>
              <a:off x="743712" y="4451603"/>
              <a:ext cx="6704330" cy="2098675"/>
            </a:xfrm>
            <a:custGeom>
              <a:avLst/>
              <a:gdLst/>
              <a:ahLst/>
              <a:cxnLst/>
              <a:rect l="l" t="t" r="r" b="b"/>
              <a:pathLst>
                <a:path w="6704330" h="2098675">
                  <a:moveTo>
                    <a:pt x="33528" y="25781"/>
                  </a:moveTo>
                  <a:lnTo>
                    <a:pt x="6704203" y="0"/>
                  </a:lnTo>
                </a:path>
                <a:path w="6704330" h="2098675">
                  <a:moveTo>
                    <a:pt x="0" y="2098548"/>
                  </a:moveTo>
                  <a:lnTo>
                    <a:pt x="6670675" y="2098548"/>
                  </a:lnTo>
                </a:path>
              </a:pathLst>
            </a:custGeom>
            <a:ln w="63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271272" y="5067299"/>
              <a:ext cx="472440" cy="939165"/>
            </a:xfrm>
            <a:custGeom>
              <a:avLst/>
              <a:gdLst/>
              <a:ahLst/>
              <a:cxnLst/>
              <a:rect l="l" t="t" r="r" b="b"/>
              <a:pathLst>
                <a:path w="472440" h="939164">
                  <a:moveTo>
                    <a:pt x="472440" y="0"/>
                  </a:moveTo>
                  <a:lnTo>
                    <a:pt x="0" y="469391"/>
                  </a:lnTo>
                  <a:lnTo>
                    <a:pt x="472440" y="938784"/>
                  </a:lnTo>
                  <a:lnTo>
                    <a:pt x="47244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71272" y="5067299"/>
              <a:ext cx="472440" cy="939165"/>
            </a:xfrm>
            <a:custGeom>
              <a:avLst/>
              <a:gdLst/>
              <a:ahLst/>
              <a:cxnLst/>
              <a:rect l="l" t="t" r="r" b="b"/>
              <a:pathLst>
                <a:path w="472440" h="939164">
                  <a:moveTo>
                    <a:pt x="472440" y="938784"/>
                  </a:moveTo>
                  <a:lnTo>
                    <a:pt x="0" y="469391"/>
                  </a:lnTo>
                  <a:lnTo>
                    <a:pt x="472440" y="0"/>
                  </a:lnTo>
                  <a:lnTo>
                    <a:pt x="472440" y="938784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87614" y="182955"/>
            <a:ext cx="3080511" cy="10376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1737" y="99440"/>
            <a:ext cx="11830050" cy="6661150"/>
            <a:chOff x="181737" y="99440"/>
            <a:chExt cx="11830050" cy="666115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737" y="99440"/>
              <a:ext cx="11830050" cy="666064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2064" y="1411224"/>
              <a:ext cx="11347704" cy="52699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2024-08-21T17:11:57Z</dcterms:created>
  <dcterms:modified xsi:type="dcterms:W3CDTF">2024-08-21T17:11:57Z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